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S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194D"/>
    <a:srgbClr val="126465"/>
    <a:srgbClr val="202D45"/>
    <a:srgbClr val="0F5A60"/>
    <a:srgbClr val="312244"/>
    <a:srgbClr val="0C515B"/>
    <a:srgbClr val="272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57"/>
    <p:restoredTop sz="94586"/>
  </p:normalViewPr>
  <p:slideViewPr>
    <p:cSldViewPr snapToGrid="0" snapToObjects="1">
      <p:cViewPr>
        <p:scale>
          <a:sx n="73" d="100"/>
          <a:sy n="73" d="100"/>
        </p:scale>
        <p:origin x="1952" y="8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03BCA-A5F9-C949-A0A4-44B7896A93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24E873-BF0A-A442-B9A7-484DC4345D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F738E-E8A8-4D47-B967-D234F2DF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D9397-2509-0F40-AD84-180ED35D4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F560A-F6CB-124B-9A7A-94251FC1C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70011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EC980-8243-794C-B6BA-E7215BD25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D0F0D9-1AAD-3646-B479-174EF33C7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E270A-1A03-6442-929E-DEAB368B7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2C2BA-0963-1140-9337-E5BF3AE0D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306EA-20AD-2845-AE07-6BBA31CD6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35524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3F2F9F-C144-5342-ABCC-D30941AC9C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4153F8-E84C-9648-B203-C881A833E1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E0A5B-1CB3-F548-90BB-76B855E78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A1E88-34D7-BA44-9558-E15F152FB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6DB25-E146-124B-9BEE-529DEB2F5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335598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2D950-48F5-2C46-A2EF-824EAE1B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AF4B2-9EDE-1948-9AD7-DE49C31A2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D5DAA-3EE3-A049-BA82-F29472859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18A48-D9EA-8F46-80B9-0A935B56F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808E87-9879-0040-914E-8AABF3136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328165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4EE8F-BC55-6A45-85EB-B6C315376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1A9B4B-06E6-7545-A62C-ACB68B982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28FF7-28B2-7849-94E0-7600BF8EB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3F243-B775-AE4E-80C2-B29DEEC41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D497A-9B14-034C-854A-375220C81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249150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892D-8E39-8041-BEC1-AFE06975D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9A78F-1259-CA45-B5A3-08FCB61472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1D640-1BC8-AF49-B1F8-CA3584D91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6B245-EA42-294C-AC69-66CFB25EA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6B46B-188A-6F4C-84CD-237A79840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AD1B5-8DAC-0E48-8462-F2C2FAF33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8282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7D67D-B02B-344D-B509-C91B83141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06B99E-50FB-3046-B2C8-EBC92BD1C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A3C01-6E74-364C-A54F-6F640FC44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CEB31C-789C-DE4B-80E5-ABF6851165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2CE05B-8162-D845-906F-859BE23B8C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74BC7C-F449-864F-8460-B6950DCFE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9CA470-AD11-C545-8ED3-41E2A4162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235FB3-525C-6649-BF96-05C4C432E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890671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4008C-0D90-D34C-A96C-003466E92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DC151-62C8-7144-A40B-E3DE3A7ED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F28857-69CA-B746-8C35-3FB99F796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B9D592-8FAB-C74F-AF04-9FB5D15FC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430588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DA0232-A355-9C48-A52D-2380F0559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9F5D5C-2BBE-DB4B-B517-E51C09B83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09E39-5FA2-F146-923B-3278FA5A8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119669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DCA85-EF5D-3D40-AC7E-CEB701FB0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B7707-6FAA-5944-9AA1-BB5BF73C4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9995AE-65F4-0043-845A-6B35FADD35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B4168-AB3C-AA4A-BF4E-ECC820A44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6E9AC-3909-064C-B1BD-6F380A2F5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669A25-B442-184A-9F32-C1D5635F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424147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0ED24-7785-F84F-BE7A-60A85DDB7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E86433-1190-BF48-B5FF-BDC7B025D6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F38505-5D77-EE4E-9A77-4FC6A72DD7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909E96-03BA-8140-B19B-90B958E13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74178-2512-B941-AE2E-ACF96D2A8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44E0E0-E48A-D741-A09D-90781B456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99715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679E41-573B-5443-9544-248612831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049331-A52F-244F-97AA-1D241BF781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42FDD-FD03-274E-A99E-C2C475ADC6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8621F-874C-1745-AB2F-0AE8E911F1F1}" type="datetimeFigureOut">
              <a:rPr lang="en-SA" smtClean="0"/>
              <a:t>21/03/2021 R</a:t>
            </a:fld>
            <a:endParaRPr lang="en-S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E0C7E-85C4-064F-A4EF-8D834EDDB0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1FD22-0BE5-094B-B1EC-48A081601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290EAB-C5E1-A148-BE4A-F483C9A4BC8B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813747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aphic 4">
            <a:extLst>
              <a:ext uri="{FF2B5EF4-FFF2-40B4-BE49-F238E27FC236}">
                <a16:creationId xmlns:a16="http://schemas.microsoft.com/office/drawing/2014/main" id="{9A3E6A95-DB03-F341-A86F-9111A72FC82F}"/>
              </a:ext>
            </a:extLst>
          </p:cNvPr>
          <p:cNvGrpSpPr/>
          <p:nvPr/>
        </p:nvGrpSpPr>
        <p:grpSpPr>
          <a:xfrm>
            <a:off x="644212" y="411143"/>
            <a:ext cx="4873509" cy="4612619"/>
            <a:chOff x="3656716" y="1122574"/>
            <a:chExt cx="4582408" cy="4612619"/>
          </a:xfrm>
          <a:gradFill flip="none" rotWithShape="1">
            <a:gsLst>
              <a:gs pos="59000">
                <a:srgbClr val="202D45"/>
              </a:gs>
              <a:gs pos="85000">
                <a:srgbClr val="272640"/>
              </a:gs>
              <a:gs pos="71000">
                <a:srgbClr val="0F5A60"/>
              </a:gs>
              <a:gs pos="49000">
                <a:srgbClr val="312244"/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effectLst/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915A761-17ED-CC4B-ACBC-715A9494F1E9}"/>
                </a:ext>
              </a:extLst>
            </p:cNvPr>
            <p:cNvSpPr/>
            <p:nvPr/>
          </p:nvSpPr>
          <p:spPr>
            <a:xfrm>
              <a:off x="3656716" y="1122574"/>
              <a:ext cx="4582408" cy="4612619"/>
            </a:xfrm>
            <a:custGeom>
              <a:avLst/>
              <a:gdLst>
                <a:gd name="connsiteX0" fmla="*/ 153284 w 4582408"/>
                <a:gd name="connsiteY0" fmla="*/ 900535 h 4612619"/>
                <a:gd name="connsiteX1" fmla="*/ 715259 w 4582408"/>
                <a:gd name="connsiteY1" fmla="*/ 953875 h 4612619"/>
                <a:gd name="connsiteX2" fmla="*/ 745739 w 4582408"/>
                <a:gd name="connsiteY2" fmla="*/ 953875 h 4612619"/>
                <a:gd name="connsiteX3" fmla="*/ 1582034 w 4582408"/>
                <a:gd name="connsiteY3" fmla="*/ 2872210 h 4612619"/>
                <a:gd name="connsiteX4" fmla="*/ 1942079 w 4582408"/>
                <a:gd name="connsiteY4" fmla="*/ 3079856 h 4612619"/>
                <a:gd name="connsiteX5" fmla="*/ 1799204 w 4582408"/>
                <a:gd name="connsiteY5" fmla="*/ 3234160 h 4612619"/>
                <a:gd name="connsiteX6" fmla="*/ 1538219 w 4582408"/>
                <a:gd name="connsiteY6" fmla="*/ 3611350 h 4612619"/>
                <a:gd name="connsiteX7" fmla="*/ 1595369 w 4582408"/>
                <a:gd name="connsiteY7" fmla="*/ 3916150 h 4612619"/>
                <a:gd name="connsiteX8" fmla="*/ 1719194 w 4582408"/>
                <a:gd name="connsiteY8" fmla="*/ 3954250 h 4612619"/>
                <a:gd name="connsiteX9" fmla="*/ 1823969 w 4582408"/>
                <a:gd name="connsiteY9" fmla="*/ 3954250 h 4612619"/>
                <a:gd name="connsiteX10" fmla="*/ 1791584 w 4582408"/>
                <a:gd name="connsiteY10" fmla="*/ 4485745 h 4612619"/>
                <a:gd name="connsiteX11" fmla="*/ 2323079 w 4582408"/>
                <a:gd name="connsiteY11" fmla="*/ 4518131 h 4612619"/>
                <a:gd name="connsiteX12" fmla="*/ 2355464 w 4582408"/>
                <a:gd name="connsiteY12" fmla="*/ 3986635 h 4612619"/>
                <a:gd name="connsiteX13" fmla="*/ 2323079 w 4582408"/>
                <a:gd name="connsiteY13" fmla="*/ 3954250 h 4612619"/>
                <a:gd name="connsiteX14" fmla="*/ 3450839 w 4582408"/>
                <a:gd name="connsiteY14" fmla="*/ 3954250 h 4612619"/>
                <a:gd name="connsiteX15" fmla="*/ 3418454 w 4582408"/>
                <a:gd name="connsiteY15" fmla="*/ 4485745 h 4612619"/>
                <a:gd name="connsiteX16" fmla="*/ 3949949 w 4582408"/>
                <a:gd name="connsiteY16" fmla="*/ 4518131 h 4612619"/>
                <a:gd name="connsiteX17" fmla="*/ 3982334 w 4582408"/>
                <a:gd name="connsiteY17" fmla="*/ 3986635 h 4612619"/>
                <a:gd name="connsiteX18" fmla="*/ 3949949 w 4582408"/>
                <a:gd name="connsiteY18" fmla="*/ 3954250 h 4612619"/>
                <a:gd name="connsiteX19" fmla="*/ 4111874 w 4582408"/>
                <a:gd name="connsiteY19" fmla="*/ 3954250 h 4612619"/>
                <a:gd name="connsiteX20" fmla="*/ 4273799 w 4582408"/>
                <a:gd name="connsiteY20" fmla="*/ 3792325 h 4612619"/>
                <a:gd name="connsiteX21" fmla="*/ 4111874 w 4582408"/>
                <a:gd name="connsiteY21" fmla="*/ 3630400 h 4612619"/>
                <a:gd name="connsiteX22" fmla="*/ 1921124 w 4582408"/>
                <a:gd name="connsiteY22" fmla="*/ 3630400 h 4612619"/>
                <a:gd name="connsiteX23" fmla="*/ 2067809 w 4582408"/>
                <a:gd name="connsiteY23" fmla="*/ 3418945 h 4612619"/>
                <a:gd name="connsiteX24" fmla="*/ 2338319 w 4582408"/>
                <a:gd name="connsiteY24" fmla="*/ 3247495 h 4612619"/>
                <a:gd name="connsiteX25" fmla="*/ 3860414 w 4582408"/>
                <a:gd name="connsiteY25" fmla="*/ 2997941 h 4612619"/>
                <a:gd name="connsiteX26" fmla="*/ 3993764 w 4582408"/>
                <a:gd name="connsiteY26" fmla="*/ 2811250 h 4612619"/>
                <a:gd name="connsiteX27" fmla="*/ 3968999 w 4582408"/>
                <a:gd name="connsiteY27" fmla="*/ 2748385 h 4612619"/>
                <a:gd name="connsiteX28" fmla="*/ 4410959 w 4582408"/>
                <a:gd name="connsiteY28" fmla="*/ 2675995 h 4612619"/>
                <a:gd name="connsiteX29" fmla="*/ 4582409 w 4582408"/>
                <a:gd name="connsiteY29" fmla="*/ 2474066 h 4612619"/>
                <a:gd name="connsiteX30" fmla="*/ 4582409 w 4582408"/>
                <a:gd name="connsiteY30" fmla="*/ 1340590 h 4612619"/>
                <a:gd name="connsiteX31" fmla="*/ 4422389 w 4582408"/>
                <a:gd name="connsiteY31" fmla="*/ 1180570 h 4612619"/>
                <a:gd name="connsiteX32" fmla="*/ 4418579 w 4582408"/>
                <a:gd name="connsiteY32" fmla="*/ 1180570 h 4612619"/>
                <a:gd name="connsiteX33" fmla="*/ 4146164 w 4582408"/>
                <a:gd name="connsiteY33" fmla="*/ 1188190 h 4612619"/>
                <a:gd name="connsiteX34" fmla="*/ 4089014 w 4582408"/>
                <a:gd name="connsiteY34" fmla="*/ 955780 h 4612619"/>
                <a:gd name="connsiteX35" fmla="*/ 3991859 w 4582408"/>
                <a:gd name="connsiteY35" fmla="*/ 892915 h 4612619"/>
                <a:gd name="connsiteX36" fmla="*/ 3875654 w 4582408"/>
                <a:gd name="connsiteY36" fmla="*/ 910060 h 4612619"/>
                <a:gd name="connsiteX37" fmla="*/ 3871844 w 4582408"/>
                <a:gd name="connsiteY37" fmla="*/ 885295 h 4612619"/>
                <a:gd name="connsiteX38" fmla="*/ 3357494 w 4582408"/>
                <a:gd name="connsiteY38" fmla="*/ 508105 h 4612619"/>
                <a:gd name="connsiteX39" fmla="*/ 3279389 w 4582408"/>
                <a:gd name="connsiteY39" fmla="*/ 527155 h 4612619"/>
                <a:gd name="connsiteX40" fmla="*/ 3205094 w 4582408"/>
                <a:gd name="connsiteY40" fmla="*/ 508105 h 4612619"/>
                <a:gd name="connsiteX41" fmla="*/ 3037454 w 4582408"/>
                <a:gd name="connsiteY41" fmla="*/ 534775 h 4612619"/>
                <a:gd name="connsiteX42" fmla="*/ 3029834 w 4582408"/>
                <a:gd name="connsiteY42" fmla="*/ 487150 h 4612619"/>
                <a:gd name="connsiteX43" fmla="*/ 2370704 w 4582408"/>
                <a:gd name="connsiteY43" fmla="*/ 7090 h 4612619"/>
                <a:gd name="connsiteX44" fmla="*/ 1888739 w 4582408"/>
                <a:gd name="connsiteY44" fmla="*/ 666220 h 4612619"/>
                <a:gd name="connsiteX45" fmla="*/ 1896359 w 4582408"/>
                <a:gd name="connsiteY45" fmla="*/ 713845 h 4612619"/>
                <a:gd name="connsiteX46" fmla="*/ 1723004 w 4582408"/>
                <a:gd name="connsiteY46" fmla="*/ 740515 h 4612619"/>
                <a:gd name="connsiteX47" fmla="*/ 1639184 w 4582408"/>
                <a:gd name="connsiteY47" fmla="*/ 843385 h 4612619"/>
                <a:gd name="connsiteX48" fmla="*/ 1665854 w 4582408"/>
                <a:gd name="connsiteY48" fmla="*/ 1254865 h 4612619"/>
                <a:gd name="connsiteX49" fmla="*/ 991484 w 4582408"/>
                <a:gd name="connsiteY49" fmla="*/ 1273915 h 4612619"/>
                <a:gd name="connsiteX50" fmla="*/ 837179 w 4582408"/>
                <a:gd name="connsiteY50" fmla="*/ 921490 h 4612619"/>
                <a:gd name="connsiteX51" fmla="*/ 867659 w 4582408"/>
                <a:gd name="connsiteY51" fmla="*/ 683365 h 4612619"/>
                <a:gd name="connsiteX52" fmla="*/ 749549 w 4582408"/>
                <a:gd name="connsiteY52" fmla="*/ 618595 h 4612619"/>
                <a:gd name="connsiteX53" fmla="*/ 185669 w 4582408"/>
                <a:gd name="connsiteY53" fmla="*/ 565255 h 4612619"/>
                <a:gd name="connsiteX54" fmla="*/ 884 w 4582408"/>
                <a:gd name="connsiteY54" fmla="*/ 717655 h 4612619"/>
                <a:gd name="connsiteX55" fmla="*/ 153284 w 4582408"/>
                <a:gd name="connsiteY55" fmla="*/ 900535 h 4612619"/>
                <a:gd name="connsiteX56" fmla="*/ 1822064 w 4582408"/>
                <a:gd name="connsiteY56" fmla="*/ 2220700 h 4612619"/>
                <a:gd name="connsiteX57" fmla="*/ 1772534 w 4582408"/>
                <a:gd name="connsiteY57" fmla="*/ 1454890 h 4612619"/>
                <a:gd name="connsiteX58" fmla="*/ 2336414 w 4582408"/>
                <a:gd name="connsiteY58" fmla="*/ 2746481 h 4612619"/>
                <a:gd name="connsiteX59" fmla="*/ 2069714 w 4582408"/>
                <a:gd name="connsiteY59" fmla="*/ 2788391 h 4612619"/>
                <a:gd name="connsiteX60" fmla="*/ 1970654 w 4582408"/>
                <a:gd name="connsiteY60" fmla="*/ 2803631 h 4612619"/>
                <a:gd name="connsiteX61" fmla="*/ 1921124 w 4582408"/>
                <a:gd name="connsiteY61" fmla="*/ 2811250 h 4612619"/>
                <a:gd name="connsiteX62" fmla="*/ 1858259 w 4582408"/>
                <a:gd name="connsiteY62" fmla="*/ 2765531 h 4612619"/>
                <a:gd name="connsiteX63" fmla="*/ 1858259 w 4582408"/>
                <a:gd name="connsiteY63" fmla="*/ 2757910 h 4612619"/>
                <a:gd name="connsiteX64" fmla="*/ 1841114 w 4582408"/>
                <a:gd name="connsiteY64" fmla="*/ 2502641 h 4612619"/>
                <a:gd name="connsiteX65" fmla="*/ 3075554 w 4582408"/>
                <a:gd name="connsiteY65" fmla="*/ 1011025 h 4612619"/>
                <a:gd name="connsiteX66" fmla="*/ 3237479 w 4582408"/>
                <a:gd name="connsiteY66" fmla="*/ 654790 h 4612619"/>
                <a:gd name="connsiteX67" fmla="*/ 3323204 w 4582408"/>
                <a:gd name="connsiteY67" fmla="*/ 997690 h 4612619"/>
                <a:gd name="connsiteX68" fmla="*/ 3079364 w 4582408"/>
                <a:gd name="connsiteY68" fmla="*/ 1035790 h 4612619"/>
                <a:gd name="connsiteX69" fmla="*/ 4029959 w 4582408"/>
                <a:gd name="connsiteY69" fmla="*/ 1285345 h 4612619"/>
                <a:gd name="connsiteX70" fmla="*/ 4132829 w 4582408"/>
                <a:gd name="connsiteY70" fmla="*/ 1521565 h 4612619"/>
                <a:gd name="connsiteX71" fmla="*/ 4349999 w 4582408"/>
                <a:gd name="connsiteY71" fmla="*/ 2395960 h 4612619"/>
                <a:gd name="connsiteX72" fmla="*/ 4349999 w 4582408"/>
                <a:gd name="connsiteY72" fmla="*/ 2397866 h 4612619"/>
                <a:gd name="connsiteX73" fmla="*/ 4329044 w 4582408"/>
                <a:gd name="connsiteY73" fmla="*/ 2435966 h 4612619"/>
                <a:gd name="connsiteX74" fmla="*/ 4325234 w 4582408"/>
                <a:gd name="connsiteY74" fmla="*/ 2435966 h 4612619"/>
                <a:gd name="connsiteX75" fmla="*/ 4250939 w 4582408"/>
                <a:gd name="connsiteY75" fmla="*/ 2447395 h 4612619"/>
                <a:gd name="connsiteX76" fmla="*/ 3748019 w 4582408"/>
                <a:gd name="connsiteY76" fmla="*/ 1292965 h 4612619"/>
                <a:gd name="connsiteX77" fmla="*/ 3647054 w 4582408"/>
                <a:gd name="connsiteY77" fmla="*/ 1296775 h 4612619"/>
                <a:gd name="connsiteX78" fmla="*/ 4155689 w 4582408"/>
                <a:gd name="connsiteY78" fmla="*/ 2464541 h 4612619"/>
                <a:gd name="connsiteX79" fmla="*/ 3888989 w 4582408"/>
                <a:gd name="connsiteY79" fmla="*/ 2506450 h 4612619"/>
                <a:gd name="connsiteX80" fmla="*/ 3365114 w 4582408"/>
                <a:gd name="connsiteY80" fmla="*/ 1306300 h 4612619"/>
                <a:gd name="connsiteX81" fmla="*/ 3953759 w 4582408"/>
                <a:gd name="connsiteY81" fmla="*/ 2655041 h 4612619"/>
                <a:gd name="connsiteX82" fmla="*/ 3927089 w 4582408"/>
                <a:gd name="connsiteY82" fmla="*/ 2594081 h 4612619"/>
                <a:gd name="connsiteX83" fmla="*/ 4193789 w 4582408"/>
                <a:gd name="connsiteY83" fmla="*/ 2552170 h 4612619"/>
                <a:gd name="connsiteX84" fmla="*/ 4218554 w 4582408"/>
                <a:gd name="connsiteY84" fmla="*/ 2611225 h 4612619"/>
                <a:gd name="connsiteX85" fmla="*/ 3227954 w 4582408"/>
                <a:gd name="connsiteY85" fmla="*/ 2775056 h 4612619"/>
                <a:gd name="connsiteX86" fmla="*/ 3199379 w 4582408"/>
                <a:gd name="connsiteY86" fmla="*/ 2708381 h 4612619"/>
                <a:gd name="connsiteX87" fmla="*/ 3466079 w 4582408"/>
                <a:gd name="connsiteY87" fmla="*/ 2666470 h 4612619"/>
                <a:gd name="connsiteX88" fmla="*/ 3494654 w 4582408"/>
                <a:gd name="connsiteY88" fmla="*/ 2731241 h 4612619"/>
                <a:gd name="connsiteX89" fmla="*/ 3161279 w 4582408"/>
                <a:gd name="connsiteY89" fmla="*/ 2618845 h 4612619"/>
                <a:gd name="connsiteX90" fmla="*/ 2951729 w 4582408"/>
                <a:gd name="connsiteY90" fmla="*/ 2136880 h 4612619"/>
                <a:gd name="connsiteX91" fmla="*/ 2902199 w 4582408"/>
                <a:gd name="connsiteY91" fmla="*/ 1369165 h 4612619"/>
                <a:gd name="connsiteX92" fmla="*/ 3427979 w 4582408"/>
                <a:gd name="connsiteY92" fmla="*/ 2578841 h 4612619"/>
                <a:gd name="connsiteX93" fmla="*/ 3016499 w 4582408"/>
                <a:gd name="connsiteY93" fmla="*/ 2639800 h 4612619"/>
                <a:gd name="connsiteX94" fmla="*/ 2982209 w 4582408"/>
                <a:gd name="connsiteY94" fmla="*/ 2613131 h 4612619"/>
                <a:gd name="connsiteX95" fmla="*/ 2982209 w 4582408"/>
                <a:gd name="connsiteY95" fmla="*/ 2609320 h 4612619"/>
                <a:gd name="connsiteX96" fmla="*/ 2968874 w 4582408"/>
                <a:gd name="connsiteY96" fmla="*/ 2415010 h 4612619"/>
                <a:gd name="connsiteX97" fmla="*/ 3064124 w 4582408"/>
                <a:gd name="connsiteY97" fmla="*/ 2632181 h 4612619"/>
                <a:gd name="connsiteX98" fmla="*/ 3102224 w 4582408"/>
                <a:gd name="connsiteY98" fmla="*/ 2723620 h 4612619"/>
                <a:gd name="connsiteX99" fmla="*/ 3130799 w 4582408"/>
                <a:gd name="connsiteY99" fmla="*/ 2790295 h 4612619"/>
                <a:gd name="connsiteX100" fmla="*/ 2866004 w 4582408"/>
                <a:gd name="connsiteY100" fmla="*/ 2834110 h 4612619"/>
                <a:gd name="connsiteX101" fmla="*/ 2835524 w 4582408"/>
                <a:gd name="connsiteY101" fmla="*/ 2765531 h 4612619"/>
                <a:gd name="connsiteX102" fmla="*/ 2768849 w 4582408"/>
                <a:gd name="connsiteY102" fmla="*/ 2849350 h 4612619"/>
                <a:gd name="connsiteX103" fmla="*/ 2504054 w 4582408"/>
                <a:gd name="connsiteY103" fmla="*/ 2893166 h 4612619"/>
                <a:gd name="connsiteX104" fmla="*/ 2473574 w 4582408"/>
                <a:gd name="connsiteY104" fmla="*/ 2820775 h 4612619"/>
                <a:gd name="connsiteX105" fmla="*/ 2740274 w 4582408"/>
                <a:gd name="connsiteY105" fmla="*/ 2778866 h 4612619"/>
                <a:gd name="connsiteX106" fmla="*/ 3591809 w 4582408"/>
                <a:gd name="connsiteY106" fmla="*/ 2716000 h 4612619"/>
                <a:gd name="connsiteX107" fmla="*/ 3563234 w 4582408"/>
                <a:gd name="connsiteY107" fmla="*/ 2653135 h 4612619"/>
                <a:gd name="connsiteX108" fmla="*/ 3829934 w 4582408"/>
                <a:gd name="connsiteY108" fmla="*/ 2611225 h 4612619"/>
                <a:gd name="connsiteX109" fmla="*/ 3856604 w 4582408"/>
                <a:gd name="connsiteY109" fmla="*/ 2672185 h 4612619"/>
                <a:gd name="connsiteX110" fmla="*/ 3262244 w 4582408"/>
                <a:gd name="connsiteY110" fmla="*/ 1306300 h 4612619"/>
                <a:gd name="connsiteX111" fmla="*/ 3789929 w 4582408"/>
                <a:gd name="connsiteY111" fmla="*/ 2519785 h 4612619"/>
                <a:gd name="connsiteX112" fmla="*/ 3523229 w 4582408"/>
                <a:gd name="connsiteY112" fmla="*/ 2561695 h 4612619"/>
                <a:gd name="connsiteX113" fmla="*/ 2980304 w 4582408"/>
                <a:gd name="connsiteY113" fmla="*/ 1313920 h 4612619"/>
                <a:gd name="connsiteX114" fmla="*/ 2890769 w 4582408"/>
                <a:gd name="connsiteY114" fmla="*/ 1222480 h 4612619"/>
                <a:gd name="connsiteX115" fmla="*/ 2886959 w 4582408"/>
                <a:gd name="connsiteY115" fmla="*/ 1161520 h 4612619"/>
                <a:gd name="connsiteX116" fmla="*/ 3001259 w 4582408"/>
                <a:gd name="connsiteY116" fmla="*/ 1144375 h 4612619"/>
                <a:gd name="connsiteX117" fmla="*/ 3012689 w 4582408"/>
                <a:gd name="connsiteY117" fmla="*/ 1218670 h 4612619"/>
                <a:gd name="connsiteX118" fmla="*/ 2837429 w 4582408"/>
                <a:gd name="connsiteY118" fmla="*/ 1877800 h 4612619"/>
                <a:gd name="connsiteX119" fmla="*/ 2597399 w 4582408"/>
                <a:gd name="connsiteY119" fmla="*/ 1325350 h 4612619"/>
                <a:gd name="connsiteX120" fmla="*/ 2801234 w 4582408"/>
                <a:gd name="connsiteY120" fmla="*/ 1319635 h 4612619"/>
                <a:gd name="connsiteX121" fmla="*/ 2494529 w 4582408"/>
                <a:gd name="connsiteY121" fmla="*/ 1327255 h 4612619"/>
                <a:gd name="connsiteX122" fmla="*/ 2856479 w 4582408"/>
                <a:gd name="connsiteY122" fmla="*/ 2157835 h 4612619"/>
                <a:gd name="connsiteX123" fmla="*/ 2886959 w 4582408"/>
                <a:gd name="connsiteY123" fmla="*/ 2615035 h 4612619"/>
                <a:gd name="connsiteX124" fmla="*/ 2896484 w 4582408"/>
                <a:gd name="connsiteY124" fmla="*/ 2658850 h 4612619"/>
                <a:gd name="connsiteX125" fmla="*/ 2797424 w 4582408"/>
                <a:gd name="connsiteY125" fmla="*/ 2674091 h 4612619"/>
                <a:gd name="connsiteX126" fmla="*/ 2212589 w 4582408"/>
                <a:gd name="connsiteY126" fmla="*/ 1334875 h 4612619"/>
                <a:gd name="connsiteX127" fmla="*/ 2109719 w 4582408"/>
                <a:gd name="connsiteY127" fmla="*/ 1338685 h 4612619"/>
                <a:gd name="connsiteX128" fmla="*/ 2698364 w 4582408"/>
                <a:gd name="connsiteY128" fmla="*/ 2689331 h 4612619"/>
                <a:gd name="connsiteX129" fmla="*/ 2431664 w 4582408"/>
                <a:gd name="connsiteY129" fmla="*/ 2731241 h 4612619"/>
                <a:gd name="connsiteX130" fmla="*/ 1829684 w 4582408"/>
                <a:gd name="connsiteY130" fmla="*/ 1346305 h 4612619"/>
                <a:gd name="connsiteX131" fmla="*/ 2374514 w 4582408"/>
                <a:gd name="connsiteY131" fmla="*/ 2836016 h 4612619"/>
                <a:gd name="connsiteX132" fmla="*/ 2406899 w 4582408"/>
                <a:gd name="connsiteY132" fmla="*/ 2908406 h 4612619"/>
                <a:gd name="connsiteX133" fmla="*/ 2142104 w 4582408"/>
                <a:gd name="connsiteY133" fmla="*/ 2952220 h 4612619"/>
                <a:gd name="connsiteX134" fmla="*/ 2109719 w 4582408"/>
                <a:gd name="connsiteY134" fmla="*/ 2877925 h 4612619"/>
                <a:gd name="connsiteX135" fmla="*/ 2357369 w 4582408"/>
                <a:gd name="connsiteY135" fmla="*/ 4238095 h 4612619"/>
                <a:gd name="connsiteX136" fmla="*/ 2075429 w 4582408"/>
                <a:gd name="connsiteY136" fmla="*/ 4520036 h 4612619"/>
                <a:gd name="connsiteX137" fmla="*/ 1793489 w 4582408"/>
                <a:gd name="connsiteY137" fmla="*/ 4238095 h 4612619"/>
                <a:gd name="connsiteX138" fmla="*/ 2075429 w 4582408"/>
                <a:gd name="connsiteY138" fmla="*/ 3956156 h 4612619"/>
                <a:gd name="connsiteX139" fmla="*/ 2357369 w 4582408"/>
                <a:gd name="connsiteY139" fmla="*/ 4238095 h 4612619"/>
                <a:gd name="connsiteX140" fmla="*/ 3984239 w 4582408"/>
                <a:gd name="connsiteY140" fmla="*/ 4238095 h 4612619"/>
                <a:gd name="connsiteX141" fmla="*/ 3702299 w 4582408"/>
                <a:gd name="connsiteY141" fmla="*/ 4520036 h 4612619"/>
                <a:gd name="connsiteX142" fmla="*/ 3420359 w 4582408"/>
                <a:gd name="connsiteY142" fmla="*/ 4238095 h 4612619"/>
                <a:gd name="connsiteX143" fmla="*/ 3702299 w 4582408"/>
                <a:gd name="connsiteY143" fmla="*/ 3956156 h 4612619"/>
                <a:gd name="connsiteX144" fmla="*/ 3984239 w 4582408"/>
                <a:gd name="connsiteY144" fmla="*/ 4238095 h 4612619"/>
                <a:gd name="connsiteX145" fmla="*/ 3900419 w 4582408"/>
                <a:gd name="connsiteY145" fmla="*/ 2826491 h 4612619"/>
                <a:gd name="connsiteX146" fmla="*/ 3845174 w 4582408"/>
                <a:gd name="connsiteY146" fmla="*/ 2902691 h 4612619"/>
                <a:gd name="connsiteX147" fmla="*/ 2323079 w 4582408"/>
                <a:gd name="connsiteY147" fmla="*/ 3152245 h 4612619"/>
                <a:gd name="connsiteX148" fmla="*/ 1989704 w 4582408"/>
                <a:gd name="connsiteY148" fmla="*/ 3363700 h 4612619"/>
                <a:gd name="connsiteX149" fmla="*/ 1791584 w 4582408"/>
                <a:gd name="connsiteY149" fmla="*/ 3653260 h 4612619"/>
                <a:gd name="connsiteX150" fmla="*/ 1803014 w 4582408"/>
                <a:gd name="connsiteY150" fmla="*/ 3719935 h 4612619"/>
                <a:gd name="connsiteX151" fmla="*/ 1829684 w 4582408"/>
                <a:gd name="connsiteY151" fmla="*/ 3727556 h 4612619"/>
                <a:gd name="connsiteX152" fmla="*/ 4113779 w 4582408"/>
                <a:gd name="connsiteY152" fmla="*/ 3727556 h 4612619"/>
                <a:gd name="connsiteX153" fmla="*/ 4180454 w 4582408"/>
                <a:gd name="connsiteY153" fmla="*/ 3794231 h 4612619"/>
                <a:gd name="connsiteX154" fmla="*/ 4113779 w 4582408"/>
                <a:gd name="connsiteY154" fmla="*/ 3860906 h 4612619"/>
                <a:gd name="connsiteX155" fmla="*/ 1721099 w 4582408"/>
                <a:gd name="connsiteY155" fmla="*/ 3860906 h 4612619"/>
                <a:gd name="connsiteX156" fmla="*/ 1597274 w 4582408"/>
                <a:gd name="connsiteY156" fmla="*/ 3737081 h 4612619"/>
                <a:gd name="connsiteX157" fmla="*/ 1620134 w 4582408"/>
                <a:gd name="connsiteY157" fmla="*/ 3666595 h 4612619"/>
                <a:gd name="connsiteX158" fmla="*/ 1881119 w 4582408"/>
                <a:gd name="connsiteY158" fmla="*/ 3289406 h 4612619"/>
                <a:gd name="connsiteX159" fmla="*/ 2260214 w 4582408"/>
                <a:gd name="connsiteY159" fmla="*/ 3030325 h 4612619"/>
                <a:gd name="connsiteX160" fmla="*/ 3841364 w 4582408"/>
                <a:gd name="connsiteY160" fmla="*/ 2771245 h 4612619"/>
                <a:gd name="connsiteX161" fmla="*/ 3900419 w 4582408"/>
                <a:gd name="connsiteY161" fmla="*/ 2826491 h 4612619"/>
                <a:gd name="connsiteX162" fmla="*/ 4397624 w 4582408"/>
                <a:gd name="connsiteY162" fmla="*/ 2582650 h 4612619"/>
                <a:gd name="connsiteX163" fmla="*/ 4317614 w 4582408"/>
                <a:gd name="connsiteY163" fmla="*/ 2595985 h 4612619"/>
                <a:gd name="connsiteX164" fmla="*/ 4292849 w 4582408"/>
                <a:gd name="connsiteY164" fmla="*/ 2538835 h 4612619"/>
                <a:gd name="connsiteX165" fmla="*/ 4342379 w 4582408"/>
                <a:gd name="connsiteY165" fmla="*/ 2531216 h 4612619"/>
                <a:gd name="connsiteX166" fmla="*/ 4447154 w 4582408"/>
                <a:gd name="connsiteY166" fmla="*/ 2386435 h 4612619"/>
                <a:gd name="connsiteX167" fmla="*/ 4445249 w 4582408"/>
                <a:gd name="connsiteY167" fmla="*/ 2373100 h 4612619"/>
                <a:gd name="connsiteX168" fmla="*/ 4363334 w 4582408"/>
                <a:gd name="connsiteY168" fmla="*/ 2047345 h 4612619"/>
                <a:gd name="connsiteX169" fmla="*/ 4490969 w 4582408"/>
                <a:gd name="connsiteY169" fmla="*/ 2340716 h 4612619"/>
                <a:gd name="connsiteX170" fmla="*/ 4490969 w 4582408"/>
                <a:gd name="connsiteY170" fmla="*/ 2475970 h 4612619"/>
                <a:gd name="connsiteX171" fmla="*/ 4397624 w 4582408"/>
                <a:gd name="connsiteY171" fmla="*/ 2582650 h 4612619"/>
                <a:gd name="connsiteX172" fmla="*/ 4422389 w 4582408"/>
                <a:gd name="connsiteY172" fmla="*/ 1275820 h 4612619"/>
                <a:gd name="connsiteX173" fmla="*/ 4489064 w 4582408"/>
                <a:gd name="connsiteY173" fmla="*/ 1338685 h 4612619"/>
                <a:gd name="connsiteX174" fmla="*/ 4489064 w 4582408"/>
                <a:gd name="connsiteY174" fmla="*/ 1340590 h 4612619"/>
                <a:gd name="connsiteX175" fmla="*/ 4489064 w 4582408"/>
                <a:gd name="connsiteY175" fmla="*/ 2102591 h 4612619"/>
                <a:gd name="connsiteX176" fmla="*/ 4224269 w 4582408"/>
                <a:gd name="connsiteY176" fmla="*/ 1492990 h 4612619"/>
                <a:gd name="connsiteX177" fmla="*/ 4172834 w 4582408"/>
                <a:gd name="connsiteY177" fmla="*/ 1283440 h 4612619"/>
                <a:gd name="connsiteX178" fmla="*/ 4001384 w 4582408"/>
                <a:gd name="connsiteY178" fmla="*/ 988165 h 4612619"/>
                <a:gd name="connsiteX179" fmla="*/ 4050914 w 4582408"/>
                <a:gd name="connsiteY179" fmla="*/ 1190095 h 4612619"/>
                <a:gd name="connsiteX180" fmla="*/ 3107939 w 4582408"/>
                <a:gd name="connsiteY180" fmla="*/ 1214860 h 4612619"/>
                <a:gd name="connsiteX181" fmla="*/ 3094604 w 4582408"/>
                <a:gd name="connsiteY181" fmla="*/ 1127230 h 4612619"/>
                <a:gd name="connsiteX182" fmla="*/ 3797549 w 4582408"/>
                <a:gd name="connsiteY182" fmla="*/ 1018645 h 4612619"/>
                <a:gd name="connsiteX183" fmla="*/ 3812789 w 4582408"/>
                <a:gd name="connsiteY183" fmla="*/ 1115800 h 4612619"/>
                <a:gd name="connsiteX184" fmla="*/ 3868034 w 4582408"/>
                <a:gd name="connsiteY184" fmla="*/ 1155805 h 4612619"/>
                <a:gd name="connsiteX185" fmla="*/ 3908039 w 4582408"/>
                <a:gd name="connsiteY185" fmla="*/ 1100560 h 4612619"/>
                <a:gd name="connsiteX186" fmla="*/ 3892799 w 4582408"/>
                <a:gd name="connsiteY186" fmla="*/ 1003405 h 4612619"/>
                <a:gd name="connsiteX187" fmla="*/ 3372734 w 4582408"/>
                <a:gd name="connsiteY187" fmla="*/ 603355 h 4612619"/>
                <a:gd name="connsiteX188" fmla="*/ 3778499 w 4582408"/>
                <a:gd name="connsiteY188" fmla="*/ 900535 h 4612619"/>
                <a:gd name="connsiteX189" fmla="*/ 3782309 w 4582408"/>
                <a:gd name="connsiteY189" fmla="*/ 925300 h 4612619"/>
                <a:gd name="connsiteX190" fmla="*/ 3416549 w 4582408"/>
                <a:gd name="connsiteY190" fmla="*/ 982450 h 4612619"/>
                <a:gd name="connsiteX191" fmla="*/ 3325109 w 4582408"/>
                <a:gd name="connsiteY191" fmla="*/ 614785 h 4612619"/>
                <a:gd name="connsiteX192" fmla="*/ 3372734 w 4582408"/>
                <a:gd name="connsiteY192" fmla="*/ 603355 h 4612619"/>
                <a:gd name="connsiteX193" fmla="*/ 3126989 w 4582408"/>
                <a:gd name="connsiteY193" fmla="*/ 618595 h 4612619"/>
                <a:gd name="connsiteX194" fmla="*/ 3062219 w 4582408"/>
                <a:gd name="connsiteY194" fmla="*/ 689080 h 4612619"/>
                <a:gd name="connsiteX195" fmla="*/ 3052694 w 4582408"/>
                <a:gd name="connsiteY195" fmla="*/ 630025 h 4612619"/>
                <a:gd name="connsiteX196" fmla="*/ 1982084 w 4582408"/>
                <a:gd name="connsiteY196" fmla="*/ 652885 h 4612619"/>
                <a:gd name="connsiteX197" fmla="*/ 2384039 w 4582408"/>
                <a:gd name="connsiteY197" fmla="*/ 98530 h 4612619"/>
                <a:gd name="connsiteX198" fmla="*/ 2938394 w 4582408"/>
                <a:gd name="connsiteY198" fmla="*/ 500485 h 4612619"/>
                <a:gd name="connsiteX199" fmla="*/ 2938394 w 4582408"/>
                <a:gd name="connsiteY199" fmla="*/ 504295 h 4612619"/>
                <a:gd name="connsiteX200" fmla="*/ 2946014 w 4582408"/>
                <a:gd name="connsiteY200" fmla="*/ 551920 h 4612619"/>
                <a:gd name="connsiteX201" fmla="*/ 1989704 w 4582408"/>
                <a:gd name="connsiteY201" fmla="*/ 700510 h 4612619"/>
                <a:gd name="connsiteX202" fmla="*/ 1736339 w 4582408"/>
                <a:gd name="connsiteY202" fmla="*/ 835765 h 4612619"/>
                <a:gd name="connsiteX203" fmla="*/ 1909694 w 4582408"/>
                <a:gd name="connsiteY203" fmla="*/ 809095 h 4612619"/>
                <a:gd name="connsiteX204" fmla="*/ 1932554 w 4582408"/>
                <a:gd name="connsiteY204" fmla="*/ 951970 h 4612619"/>
                <a:gd name="connsiteX205" fmla="*/ 2025899 w 4582408"/>
                <a:gd name="connsiteY205" fmla="*/ 936730 h 4612619"/>
                <a:gd name="connsiteX206" fmla="*/ 2003039 w 4582408"/>
                <a:gd name="connsiteY206" fmla="*/ 793855 h 4612619"/>
                <a:gd name="connsiteX207" fmla="*/ 2959349 w 4582408"/>
                <a:gd name="connsiteY207" fmla="*/ 645265 h 4612619"/>
                <a:gd name="connsiteX208" fmla="*/ 2982209 w 4582408"/>
                <a:gd name="connsiteY208" fmla="*/ 788140 h 4612619"/>
                <a:gd name="connsiteX209" fmla="*/ 2999354 w 4582408"/>
                <a:gd name="connsiteY209" fmla="*/ 816715 h 4612619"/>
                <a:gd name="connsiteX210" fmla="*/ 2982209 w 4582408"/>
                <a:gd name="connsiteY210" fmla="*/ 1026265 h 4612619"/>
                <a:gd name="connsiteX211" fmla="*/ 2986019 w 4582408"/>
                <a:gd name="connsiteY211" fmla="*/ 1051030 h 4612619"/>
                <a:gd name="connsiteX212" fmla="*/ 2866004 w 4582408"/>
                <a:gd name="connsiteY212" fmla="*/ 1070080 h 4612619"/>
                <a:gd name="connsiteX213" fmla="*/ 2791709 w 4582408"/>
                <a:gd name="connsiteY213" fmla="*/ 1161520 h 4612619"/>
                <a:gd name="connsiteX214" fmla="*/ 2795519 w 4582408"/>
                <a:gd name="connsiteY214" fmla="*/ 1226290 h 4612619"/>
                <a:gd name="connsiteX215" fmla="*/ 1759199 w 4582408"/>
                <a:gd name="connsiteY215" fmla="*/ 1254865 h 4612619"/>
                <a:gd name="connsiteX216" fmla="*/ 1732529 w 4582408"/>
                <a:gd name="connsiteY216" fmla="*/ 839575 h 4612619"/>
                <a:gd name="connsiteX217" fmla="*/ 1736339 w 4582408"/>
                <a:gd name="connsiteY217" fmla="*/ 835765 h 4612619"/>
                <a:gd name="connsiteX218" fmla="*/ 1709669 w 4582408"/>
                <a:gd name="connsiteY218" fmla="*/ 1963525 h 4612619"/>
                <a:gd name="connsiteX219" fmla="*/ 1444874 w 4582408"/>
                <a:gd name="connsiteY219" fmla="*/ 1355830 h 4612619"/>
                <a:gd name="connsiteX220" fmla="*/ 1669664 w 4582408"/>
                <a:gd name="connsiteY220" fmla="*/ 1350115 h 4612619"/>
                <a:gd name="connsiteX221" fmla="*/ 1342004 w 4582408"/>
                <a:gd name="connsiteY221" fmla="*/ 1359640 h 4612619"/>
                <a:gd name="connsiteX222" fmla="*/ 1726814 w 4582408"/>
                <a:gd name="connsiteY222" fmla="*/ 2245466 h 4612619"/>
                <a:gd name="connsiteX223" fmla="*/ 1761104 w 4582408"/>
                <a:gd name="connsiteY223" fmla="*/ 2763625 h 4612619"/>
                <a:gd name="connsiteX224" fmla="*/ 1919219 w 4582408"/>
                <a:gd name="connsiteY224" fmla="*/ 2908406 h 4612619"/>
                <a:gd name="connsiteX225" fmla="*/ 1936364 w 4582408"/>
                <a:gd name="connsiteY225" fmla="*/ 2906500 h 4612619"/>
                <a:gd name="connsiteX226" fmla="*/ 2010659 w 4582408"/>
                <a:gd name="connsiteY226" fmla="*/ 2895070 h 4612619"/>
                <a:gd name="connsiteX227" fmla="*/ 2043044 w 4582408"/>
                <a:gd name="connsiteY227" fmla="*/ 2971270 h 4612619"/>
                <a:gd name="connsiteX228" fmla="*/ 1943984 w 4582408"/>
                <a:gd name="connsiteY228" fmla="*/ 2988416 h 4612619"/>
                <a:gd name="connsiteX229" fmla="*/ 1669664 w 4582408"/>
                <a:gd name="connsiteY229" fmla="*/ 2839825 h 4612619"/>
                <a:gd name="connsiteX230" fmla="*/ 1031489 w 4582408"/>
                <a:gd name="connsiteY230" fmla="*/ 1367260 h 4612619"/>
                <a:gd name="connsiteX231" fmla="*/ 176144 w 4582408"/>
                <a:gd name="connsiteY231" fmla="*/ 658600 h 4612619"/>
                <a:gd name="connsiteX232" fmla="*/ 738119 w 4582408"/>
                <a:gd name="connsiteY232" fmla="*/ 711940 h 4612619"/>
                <a:gd name="connsiteX233" fmla="*/ 804794 w 4582408"/>
                <a:gd name="connsiteY233" fmla="*/ 791950 h 4612619"/>
                <a:gd name="connsiteX234" fmla="*/ 724784 w 4582408"/>
                <a:gd name="connsiteY234" fmla="*/ 858625 h 4612619"/>
                <a:gd name="connsiteX235" fmla="*/ 162809 w 4582408"/>
                <a:gd name="connsiteY235" fmla="*/ 807190 h 4612619"/>
                <a:gd name="connsiteX236" fmla="*/ 96134 w 4582408"/>
                <a:gd name="connsiteY236" fmla="*/ 725275 h 4612619"/>
                <a:gd name="connsiteX237" fmla="*/ 176144 w 4582408"/>
                <a:gd name="connsiteY237" fmla="*/ 658600 h 4612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</a:cxnLst>
              <a:rect l="l" t="t" r="r" b="b"/>
              <a:pathLst>
                <a:path w="4582408" h="4612619">
                  <a:moveTo>
                    <a:pt x="153284" y="900535"/>
                  </a:moveTo>
                  <a:lnTo>
                    <a:pt x="715259" y="953875"/>
                  </a:lnTo>
                  <a:cubicBezTo>
                    <a:pt x="724784" y="955780"/>
                    <a:pt x="736214" y="955780"/>
                    <a:pt x="745739" y="953875"/>
                  </a:cubicBezTo>
                  <a:lnTo>
                    <a:pt x="1582034" y="2872210"/>
                  </a:lnTo>
                  <a:cubicBezTo>
                    <a:pt x="1642994" y="3013181"/>
                    <a:pt x="1789679" y="3098906"/>
                    <a:pt x="1942079" y="3079856"/>
                  </a:cubicBezTo>
                  <a:cubicBezTo>
                    <a:pt x="1886834" y="3123670"/>
                    <a:pt x="1839209" y="3175106"/>
                    <a:pt x="1799204" y="3234160"/>
                  </a:cubicBezTo>
                  <a:lnTo>
                    <a:pt x="1538219" y="3611350"/>
                  </a:lnTo>
                  <a:cubicBezTo>
                    <a:pt x="1469639" y="3710410"/>
                    <a:pt x="1494404" y="3847570"/>
                    <a:pt x="1595369" y="3916150"/>
                  </a:cubicBezTo>
                  <a:cubicBezTo>
                    <a:pt x="1631564" y="3940916"/>
                    <a:pt x="1675379" y="3954250"/>
                    <a:pt x="1719194" y="3954250"/>
                  </a:cubicBezTo>
                  <a:lnTo>
                    <a:pt x="1823969" y="3954250"/>
                  </a:lnTo>
                  <a:cubicBezTo>
                    <a:pt x="1667759" y="4091410"/>
                    <a:pt x="1654424" y="4329536"/>
                    <a:pt x="1791584" y="4485745"/>
                  </a:cubicBezTo>
                  <a:cubicBezTo>
                    <a:pt x="1928744" y="4641956"/>
                    <a:pt x="2166869" y="4655291"/>
                    <a:pt x="2323079" y="4518131"/>
                  </a:cubicBezTo>
                  <a:cubicBezTo>
                    <a:pt x="2479289" y="4380970"/>
                    <a:pt x="2492624" y="4142845"/>
                    <a:pt x="2355464" y="3986635"/>
                  </a:cubicBezTo>
                  <a:cubicBezTo>
                    <a:pt x="2345939" y="3975206"/>
                    <a:pt x="2334509" y="3963775"/>
                    <a:pt x="2323079" y="3954250"/>
                  </a:cubicBezTo>
                  <a:lnTo>
                    <a:pt x="3450839" y="3954250"/>
                  </a:lnTo>
                  <a:cubicBezTo>
                    <a:pt x="3294629" y="4091410"/>
                    <a:pt x="3281294" y="4329536"/>
                    <a:pt x="3418454" y="4485745"/>
                  </a:cubicBezTo>
                  <a:cubicBezTo>
                    <a:pt x="3555614" y="4641956"/>
                    <a:pt x="3793739" y="4655291"/>
                    <a:pt x="3949949" y="4518131"/>
                  </a:cubicBezTo>
                  <a:cubicBezTo>
                    <a:pt x="4106159" y="4380970"/>
                    <a:pt x="4119494" y="4142845"/>
                    <a:pt x="3982334" y="3986635"/>
                  </a:cubicBezTo>
                  <a:cubicBezTo>
                    <a:pt x="3972809" y="3975206"/>
                    <a:pt x="3961379" y="3963775"/>
                    <a:pt x="3949949" y="3954250"/>
                  </a:cubicBezTo>
                  <a:lnTo>
                    <a:pt x="4111874" y="3954250"/>
                  </a:lnTo>
                  <a:cubicBezTo>
                    <a:pt x="4201409" y="3954250"/>
                    <a:pt x="4273799" y="3881860"/>
                    <a:pt x="4273799" y="3792325"/>
                  </a:cubicBezTo>
                  <a:cubicBezTo>
                    <a:pt x="4273799" y="3702791"/>
                    <a:pt x="4201409" y="3630400"/>
                    <a:pt x="4111874" y="3630400"/>
                  </a:cubicBezTo>
                  <a:lnTo>
                    <a:pt x="1921124" y="3630400"/>
                  </a:lnTo>
                  <a:lnTo>
                    <a:pt x="2067809" y="3418945"/>
                  </a:lnTo>
                  <a:cubicBezTo>
                    <a:pt x="2130674" y="3327506"/>
                    <a:pt x="2229734" y="3264641"/>
                    <a:pt x="2338319" y="3247495"/>
                  </a:cubicBezTo>
                  <a:lnTo>
                    <a:pt x="3860414" y="2997941"/>
                  </a:lnTo>
                  <a:cubicBezTo>
                    <a:pt x="3948044" y="2982700"/>
                    <a:pt x="4009004" y="2900785"/>
                    <a:pt x="3993764" y="2811250"/>
                  </a:cubicBezTo>
                  <a:cubicBezTo>
                    <a:pt x="3989954" y="2788391"/>
                    <a:pt x="3982334" y="2767435"/>
                    <a:pt x="3968999" y="2748385"/>
                  </a:cubicBezTo>
                  <a:lnTo>
                    <a:pt x="4410959" y="2675995"/>
                  </a:lnTo>
                  <a:cubicBezTo>
                    <a:pt x="4510019" y="2660756"/>
                    <a:pt x="4582409" y="2575031"/>
                    <a:pt x="4582409" y="2474066"/>
                  </a:cubicBezTo>
                  <a:lnTo>
                    <a:pt x="4582409" y="1340590"/>
                  </a:lnTo>
                  <a:cubicBezTo>
                    <a:pt x="4582409" y="1251055"/>
                    <a:pt x="4510019" y="1180570"/>
                    <a:pt x="4422389" y="1180570"/>
                  </a:cubicBezTo>
                  <a:cubicBezTo>
                    <a:pt x="4420484" y="1180570"/>
                    <a:pt x="4418579" y="1180570"/>
                    <a:pt x="4418579" y="1180570"/>
                  </a:cubicBezTo>
                  <a:lnTo>
                    <a:pt x="4146164" y="1188190"/>
                  </a:lnTo>
                  <a:lnTo>
                    <a:pt x="4089014" y="955780"/>
                  </a:lnTo>
                  <a:cubicBezTo>
                    <a:pt x="4077584" y="913870"/>
                    <a:pt x="4035674" y="885295"/>
                    <a:pt x="3991859" y="892915"/>
                  </a:cubicBezTo>
                  <a:lnTo>
                    <a:pt x="3875654" y="910060"/>
                  </a:lnTo>
                  <a:lnTo>
                    <a:pt x="3871844" y="885295"/>
                  </a:lnTo>
                  <a:cubicBezTo>
                    <a:pt x="3833744" y="639550"/>
                    <a:pt x="3603239" y="470005"/>
                    <a:pt x="3357494" y="508105"/>
                  </a:cubicBezTo>
                  <a:cubicBezTo>
                    <a:pt x="3330824" y="511915"/>
                    <a:pt x="3306059" y="519535"/>
                    <a:pt x="3279389" y="527155"/>
                  </a:cubicBezTo>
                  <a:cubicBezTo>
                    <a:pt x="3258434" y="511915"/>
                    <a:pt x="3231764" y="504295"/>
                    <a:pt x="3205094" y="508105"/>
                  </a:cubicBezTo>
                  <a:lnTo>
                    <a:pt x="3037454" y="534775"/>
                  </a:lnTo>
                  <a:lnTo>
                    <a:pt x="3029834" y="487150"/>
                  </a:lnTo>
                  <a:cubicBezTo>
                    <a:pt x="2982209" y="172825"/>
                    <a:pt x="2685029" y="-42440"/>
                    <a:pt x="2370704" y="7090"/>
                  </a:cubicBezTo>
                  <a:cubicBezTo>
                    <a:pt x="2056379" y="56620"/>
                    <a:pt x="1841114" y="351895"/>
                    <a:pt x="1888739" y="666220"/>
                  </a:cubicBezTo>
                  <a:lnTo>
                    <a:pt x="1896359" y="713845"/>
                  </a:lnTo>
                  <a:lnTo>
                    <a:pt x="1723004" y="740515"/>
                  </a:lnTo>
                  <a:cubicBezTo>
                    <a:pt x="1673474" y="748135"/>
                    <a:pt x="1635374" y="793855"/>
                    <a:pt x="1639184" y="843385"/>
                  </a:cubicBezTo>
                  <a:lnTo>
                    <a:pt x="1665854" y="1254865"/>
                  </a:lnTo>
                  <a:lnTo>
                    <a:pt x="991484" y="1273915"/>
                  </a:lnTo>
                  <a:lnTo>
                    <a:pt x="837179" y="921490"/>
                  </a:lnTo>
                  <a:cubicBezTo>
                    <a:pt x="911474" y="864340"/>
                    <a:pt x="924809" y="757660"/>
                    <a:pt x="867659" y="683365"/>
                  </a:cubicBezTo>
                  <a:cubicBezTo>
                    <a:pt x="839084" y="647170"/>
                    <a:pt x="797174" y="622405"/>
                    <a:pt x="749549" y="618595"/>
                  </a:cubicBezTo>
                  <a:lnTo>
                    <a:pt x="185669" y="565255"/>
                  </a:lnTo>
                  <a:cubicBezTo>
                    <a:pt x="92324" y="555730"/>
                    <a:pt x="10409" y="624310"/>
                    <a:pt x="884" y="717655"/>
                  </a:cubicBezTo>
                  <a:cubicBezTo>
                    <a:pt x="-8641" y="811000"/>
                    <a:pt x="59939" y="892915"/>
                    <a:pt x="153284" y="900535"/>
                  </a:cubicBezTo>
                  <a:close/>
                  <a:moveTo>
                    <a:pt x="1822064" y="2220700"/>
                  </a:moveTo>
                  <a:lnTo>
                    <a:pt x="1772534" y="1454890"/>
                  </a:lnTo>
                  <a:lnTo>
                    <a:pt x="2336414" y="2746481"/>
                  </a:lnTo>
                  <a:lnTo>
                    <a:pt x="2069714" y="2788391"/>
                  </a:lnTo>
                  <a:close/>
                  <a:moveTo>
                    <a:pt x="1970654" y="2803631"/>
                  </a:moveTo>
                  <a:lnTo>
                    <a:pt x="1921124" y="2811250"/>
                  </a:lnTo>
                  <a:cubicBezTo>
                    <a:pt x="1890644" y="2815060"/>
                    <a:pt x="1862069" y="2796010"/>
                    <a:pt x="1858259" y="2765531"/>
                  </a:cubicBezTo>
                  <a:cubicBezTo>
                    <a:pt x="1858259" y="2763625"/>
                    <a:pt x="1858259" y="2759816"/>
                    <a:pt x="1858259" y="2757910"/>
                  </a:cubicBezTo>
                  <a:lnTo>
                    <a:pt x="1841114" y="2502641"/>
                  </a:lnTo>
                  <a:close/>
                  <a:moveTo>
                    <a:pt x="3075554" y="1011025"/>
                  </a:moveTo>
                  <a:cubicBezTo>
                    <a:pt x="3052694" y="870055"/>
                    <a:pt x="3117464" y="730990"/>
                    <a:pt x="3237479" y="654790"/>
                  </a:cubicBezTo>
                  <a:lnTo>
                    <a:pt x="3323204" y="997690"/>
                  </a:lnTo>
                  <a:lnTo>
                    <a:pt x="3079364" y="1035790"/>
                  </a:lnTo>
                  <a:close/>
                  <a:moveTo>
                    <a:pt x="4029959" y="1285345"/>
                  </a:moveTo>
                  <a:lnTo>
                    <a:pt x="4132829" y="1521565"/>
                  </a:lnTo>
                  <a:lnTo>
                    <a:pt x="4349999" y="2395960"/>
                  </a:lnTo>
                  <a:lnTo>
                    <a:pt x="4349999" y="2397866"/>
                  </a:lnTo>
                  <a:cubicBezTo>
                    <a:pt x="4353809" y="2415010"/>
                    <a:pt x="4344284" y="2432156"/>
                    <a:pt x="4329044" y="2435966"/>
                  </a:cubicBezTo>
                  <a:cubicBezTo>
                    <a:pt x="4327139" y="2435966"/>
                    <a:pt x="4327139" y="2435966"/>
                    <a:pt x="4325234" y="2435966"/>
                  </a:cubicBezTo>
                  <a:lnTo>
                    <a:pt x="4250939" y="2447395"/>
                  </a:lnTo>
                  <a:lnTo>
                    <a:pt x="3748019" y="1292965"/>
                  </a:lnTo>
                  <a:close/>
                  <a:moveTo>
                    <a:pt x="3647054" y="1296775"/>
                  </a:moveTo>
                  <a:lnTo>
                    <a:pt x="4155689" y="2464541"/>
                  </a:lnTo>
                  <a:lnTo>
                    <a:pt x="3888989" y="2506450"/>
                  </a:lnTo>
                  <a:lnTo>
                    <a:pt x="3365114" y="1306300"/>
                  </a:lnTo>
                  <a:close/>
                  <a:moveTo>
                    <a:pt x="3953759" y="2655041"/>
                  </a:moveTo>
                  <a:lnTo>
                    <a:pt x="3927089" y="2594081"/>
                  </a:lnTo>
                  <a:lnTo>
                    <a:pt x="4193789" y="2552170"/>
                  </a:lnTo>
                  <a:lnTo>
                    <a:pt x="4218554" y="2611225"/>
                  </a:lnTo>
                  <a:close/>
                  <a:moveTo>
                    <a:pt x="3227954" y="2775056"/>
                  </a:moveTo>
                  <a:lnTo>
                    <a:pt x="3199379" y="2708381"/>
                  </a:lnTo>
                  <a:lnTo>
                    <a:pt x="3466079" y="2666470"/>
                  </a:lnTo>
                  <a:lnTo>
                    <a:pt x="3494654" y="2731241"/>
                  </a:lnTo>
                  <a:close/>
                  <a:moveTo>
                    <a:pt x="3161279" y="2618845"/>
                  </a:moveTo>
                  <a:lnTo>
                    <a:pt x="2951729" y="2136880"/>
                  </a:lnTo>
                  <a:lnTo>
                    <a:pt x="2902199" y="1369165"/>
                  </a:lnTo>
                  <a:lnTo>
                    <a:pt x="3427979" y="2578841"/>
                  </a:lnTo>
                  <a:close/>
                  <a:moveTo>
                    <a:pt x="3016499" y="2639800"/>
                  </a:moveTo>
                  <a:cubicBezTo>
                    <a:pt x="2999354" y="2641706"/>
                    <a:pt x="2984114" y="2630275"/>
                    <a:pt x="2982209" y="2613131"/>
                  </a:cubicBezTo>
                  <a:cubicBezTo>
                    <a:pt x="2982209" y="2611225"/>
                    <a:pt x="2982209" y="2609320"/>
                    <a:pt x="2982209" y="2609320"/>
                  </a:cubicBezTo>
                  <a:lnTo>
                    <a:pt x="2968874" y="2415010"/>
                  </a:lnTo>
                  <a:lnTo>
                    <a:pt x="3064124" y="2632181"/>
                  </a:lnTo>
                  <a:close/>
                  <a:moveTo>
                    <a:pt x="3102224" y="2723620"/>
                  </a:moveTo>
                  <a:lnTo>
                    <a:pt x="3130799" y="2790295"/>
                  </a:lnTo>
                  <a:lnTo>
                    <a:pt x="2866004" y="2834110"/>
                  </a:lnTo>
                  <a:lnTo>
                    <a:pt x="2835524" y="2765531"/>
                  </a:lnTo>
                  <a:close/>
                  <a:moveTo>
                    <a:pt x="2768849" y="2849350"/>
                  </a:moveTo>
                  <a:lnTo>
                    <a:pt x="2504054" y="2893166"/>
                  </a:lnTo>
                  <a:lnTo>
                    <a:pt x="2473574" y="2820775"/>
                  </a:lnTo>
                  <a:lnTo>
                    <a:pt x="2740274" y="2778866"/>
                  </a:lnTo>
                  <a:close/>
                  <a:moveTo>
                    <a:pt x="3591809" y="2716000"/>
                  </a:moveTo>
                  <a:lnTo>
                    <a:pt x="3563234" y="2653135"/>
                  </a:lnTo>
                  <a:lnTo>
                    <a:pt x="3829934" y="2611225"/>
                  </a:lnTo>
                  <a:lnTo>
                    <a:pt x="3856604" y="2672185"/>
                  </a:lnTo>
                  <a:close/>
                  <a:moveTo>
                    <a:pt x="3262244" y="1306300"/>
                  </a:moveTo>
                  <a:lnTo>
                    <a:pt x="3789929" y="2519785"/>
                  </a:lnTo>
                  <a:lnTo>
                    <a:pt x="3523229" y="2561695"/>
                  </a:lnTo>
                  <a:lnTo>
                    <a:pt x="2980304" y="1313920"/>
                  </a:lnTo>
                  <a:close/>
                  <a:moveTo>
                    <a:pt x="2890769" y="1222480"/>
                  </a:moveTo>
                  <a:lnTo>
                    <a:pt x="2886959" y="1161520"/>
                  </a:lnTo>
                  <a:lnTo>
                    <a:pt x="3001259" y="1144375"/>
                  </a:lnTo>
                  <a:lnTo>
                    <a:pt x="3012689" y="1218670"/>
                  </a:lnTo>
                  <a:close/>
                  <a:moveTo>
                    <a:pt x="2837429" y="1877800"/>
                  </a:moveTo>
                  <a:lnTo>
                    <a:pt x="2597399" y="1325350"/>
                  </a:lnTo>
                  <a:lnTo>
                    <a:pt x="2801234" y="1319635"/>
                  </a:lnTo>
                  <a:close/>
                  <a:moveTo>
                    <a:pt x="2494529" y="1327255"/>
                  </a:moveTo>
                  <a:lnTo>
                    <a:pt x="2856479" y="2157835"/>
                  </a:lnTo>
                  <a:lnTo>
                    <a:pt x="2886959" y="2615035"/>
                  </a:lnTo>
                  <a:cubicBezTo>
                    <a:pt x="2886959" y="2630275"/>
                    <a:pt x="2890769" y="2643610"/>
                    <a:pt x="2896484" y="2658850"/>
                  </a:cubicBezTo>
                  <a:lnTo>
                    <a:pt x="2797424" y="2674091"/>
                  </a:lnTo>
                  <a:lnTo>
                    <a:pt x="2212589" y="1334875"/>
                  </a:lnTo>
                  <a:close/>
                  <a:moveTo>
                    <a:pt x="2109719" y="1338685"/>
                  </a:moveTo>
                  <a:lnTo>
                    <a:pt x="2698364" y="2689331"/>
                  </a:lnTo>
                  <a:lnTo>
                    <a:pt x="2431664" y="2731241"/>
                  </a:lnTo>
                  <a:lnTo>
                    <a:pt x="1829684" y="1346305"/>
                  </a:lnTo>
                  <a:close/>
                  <a:moveTo>
                    <a:pt x="2374514" y="2836016"/>
                  </a:moveTo>
                  <a:lnTo>
                    <a:pt x="2406899" y="2908406"/>
                  </a:lnTo>
                  <a:lnTo>
                    <a:pt x="2142104" y="2952220"/>
                  </a:lnTo>
                  <a:lnTo>
                    <a:pt x="2109719" y="2877925"/>
                  </a:lnTo>
                  <a:close/>
                  <a:moveTo>
                    <a:pt x="2357369" y="4238095"/>
                  </a:moveTo>
                  <a:cubicBezTo>
                    <a:pt x="2357369" y="4394306"/>
                    <a:pt x="2231639" y="4520036"/>
                    <a:pt x="2075429" y="4520036"/>
                  </a:cubicBezTo>
                  <a:cubicBezTo>
                    <a:pt x="1919219" y="4520036"/>
                    <a:pt x="1793489" y="4394306"/>
                    <a:pt x="1793489" y="4238095"/>
                  </a:cubicBezTo>
                  <a:cubicBezTo>
                    <a:pt x="1793489" y="4081885"/>
                    <a:pt x="1919219" y="3956156"/>
                    <a:pt x="2075429" y="3956156"/>
                  </a:cubicBezTo>
                  <a:cubicBezTo>
                    <a:pt x="2231639" y="3956156"/>
                    <a:pt x="2357369" y="4081885"/>
                    <a:pt x="2357369" y="4238095"/>
                  </a:cubicBezTo>
                  <a:close/>
                  <a:moveTo>
                    <a:pt x="3984239" y="4238095"/>
                  </a:moveTo>
                  <a:cubicBezTo>
                    <a:pt x="3984239" y="4394306"/>
                    <a:pt x="3858509" y="4520036"/>
                    <a:pt x="3702299" y="4520036"/>
                  </a:cubicBezTo>
                  <a:cubicBezTo>
                    <a:pt x="3546089" y="4520036"/>
                    <a:pt x="3420359" y="4394306"/>
                    <a:pt x="3420359" y="4238095"/>
                  </a:cubicBezTo>
                  <a:cubicBezTo>
                    <a:pt x="3420359" y="4081885"/>
                    <a:pt x="3546089" y="3956156"/>
                    <a:pt x="3702299" y="3956156"/>
                  </a:cubicBezTo>
                  <a:cubicBezTo>
                    <a:pt x="3858509" y="3956156"/>
                    <a:pt x="3984239" y="4081885"/>
                    <a:pt x="3984239" y="4238095"/>
                  </a:cubicBezTo>
                  <a:close/>
                  <a:moveTo>
                    <a:pt x="3900419" y="2826491"/>
                  </a:moveTo>
                  <a:cubicBezTo>
                    <a:pt x="3906134" y="2862685"/>
                    <a:pt x="3881369" y="2896975"/>
                    <a:pt x="3845174" y="2902691"/>
                  </a:cubicBezTo>
                  <a:lnTo>
                    <a:pt x="2323079" y="3152245"/>
                  </a:lnTo>
                  <a:cubicBezTo>
                    <a:pt x="2187824" y="3175106"/>
                    <a:pt x="2067809" y="3251306"/>
                    <a:pt x="1989704" y="3363700"/>
                  </a:cubicBezTo>
                  <a:lnTo>
                    <a:pt x="1791584" y="3653260"/>
                  </a:lnTo>
                  <a:cubicBezTo>
                    <a:pt x="1776344" y="3674216"/>
                    <a:pt x="1782059" y="3704695"/>
                    <a:pt x="1803014" y="3719935"/>
                  </a:cubicBezTo>
                  <a:cubicBezTo>
                    <a:pt x="1810634" y="3725650"/>
                    <a:pt x="1820159" y="3727556"/>
                    <a:pt x="1829684" y="3727556"/>
                  </a:cubicBezTo>
                  <a:lnTo>
                    <a:pt x="4113779" y="3727556"/>
                  </a:lnTo>
                  <a:cubicBezTo>
                    <a:pt x="4149974" y="3727556"/>
                    <a:pt x="4180454" y="3758035"/>
                    <a:pt x="4180454" y="3794231"/>
                  </a:cubicBezTo>
                  <a:cubicBezTo>
                    <a:pt x="4180454" y="3830425"/>
                    <a:pt x="4149974" y="3860906"/>
                    <a:pt x="4113779" y="3860906"/>
                  </a:cubicBezTo>
                  <a:lnTo>
                    <a:pt x="1721099" y="3860906"/>
                  </a:lnTo>
                  <a:cubicBezTo>
                    <a:pt x="1652519" y="3860906"/>
                    <a:pt x="1597274" y="3805660"/>
                    <a:pt x="1597274" y="3737081"/>
                  </a:cubicBezTo>
                  <a:cubicBezTo>
                    <a:pt x="1597274" y="3712316"/>
                    <a:pt x="1604894" y="3687550"/>
                    <a:pt x="1620134" y="3666595"/>
                  </a:cubicBezTo>
                  <a:lnTo>
                    <a:pt x="1881119" y="3289406"/>
                  </a:lnTo>
                  <a:cubicBezTo>
                    <a:pt x="1970654" y="3159866"/>
                    <a:pt x="2105909" y="3066520"/>
                    <a:pt x="2260214" y="3030325"/>
                  </a:cubicBezTo>
                  <a:lnTo>
                    <a:pt x="3841364" y="2771245"/>
                  </a:lnTo>
                  <a:cubicBezTo>
                    <a:pt x="3869939" y="2773150"/>
                    <a:pt x="3896609" y="2796010"/>
                    <a:pt x="3900419" y="2826491"/>
                  </a:cubicBezTo>
                  <a:close/>
                  <a:moveTo>
                    <a:pt x="4397624" y="2582650"/>
                  </a:moveTo>
                  <a:lnTo>
                    <a:pt x="4317614" y="2595985"/>
                  </a:lnTo>
                  <a:lnTo>
                    <a:pt x="4292849" y="2538835"/>
                  </a:lnTo>
                  <a:lnTo>
                    <a:pt x="4342379" y="2531216"/>
                  </a:lnTo>
                  <a:cubicBezTo>
                    <a:pt x="4410959" y="2519785"/>
                    <a:pt x="4458584" y="2455016"/>
                    <a:pt x="4447154" y="2386435"/>
                  </a:cubicBezTo>
                  <a:cubicBezTo>
                    <a:pt x="4447154" y="2382625"/>
                    <a:pt x="4445249" y="2376910"/>
                    <a:pt x="4445249" y="2373100"/>
                  </a:cubicBezTo>
                  <a:lnTo>
                    <a:pt x="4363334" y="2047345"/>
                  </a:lnTo>
                  <a:lnTo>
                    <a:pt x="4490969" y="2340716"/>
                  </a:lnTo>
                  <a:lnTo>
                    <a:pt x="4490969" y="2475970"/>
                  </a:lnTo>
                  <a:cubicBezTo>
                    <a:pt x="4489064" y="2529310"/>
                    <a:pt x="4450964" y="2575031"/>
                    <a:pt x="4397624" y="2582650"/>
                  </a:cubicBezTo>
                  <a:close/>
                  <a:moveTo>
                    <a:pt x="4422389" y="1275820"/>
                  </a:moveTo>
                  <a:cubicBezTo>
                    <a:pt x="4458584" y="1273915"/>
                    <a:pt x="4489064" y="1302490"/>
                    <a:pt x="4489064" y="1338685"/>
                  </a:cubicBezTo>
                  <a:lnTo>
                    <a:pt x="4489064" y="1340590"/>
                  </a:lnTo>
                  <a:lnTo>
                    <a:pt x="4489064" y="2102591"/>
                  </a:lnTo>
                  <a:lnTo>
                    <a:pt x="4224269" y="1492990"/>
                  </a:lnTo>
                  <a:lnTo>
                    <a:pt x="4172834" y="1283440"/>
                  </a:lnTo>
                  <a:close/>
                  <a:moveTo>
                    <a:pt x="4001384" y="988165"/>
                  </a:moveTo>
                  <a:lnTo>
                    <a:pt x="4050914" y="1190095"/>
                  </a:lnTo>
                  <a:lnTo>
                    <a:pt x="3107939" y="1214860"/>
                  </a:lnTo>
                  <a:lnTo>
                    <a:pt x="3094604" y="1127230"/>
                  </a:lnTo>
                  <a:lnTo>
                    <a:pt x="3797549" y="1018645"/>
                  </a:lnTo>
                  <a:lnTo>
                    <a:pt x="3812789" y="1115800"/>
                  </a:lnTo>
                  <a:cubicBezTo>
                    <a:pt x="3816599" y="1142470"/>
                    <a:pt x="3841364" y="1159615"/>
                    <a:pt x="3868034" y="1155805"/>
                  </a:cubicBezTo>
                  <a:cubicBezTo>
                    <a:pt x="3894704" y="1151995"/>
                    <a:pt x="3911849" y="1127230"/>
                    <a:pt x="3908039" y="1100560"/>
                  </a:cubicBezTo>
                  <a:lnTo>
                    <a:pt x="3892799" y="1003405"/>
                  </a:lnTo>
                  <a:close/>
                  <a:moveTo>
                    <a:pt x="3372734" y="603355"/>
                  </a:moveTo>
                  <a:cubicBezTo>
                    <a:pt x="3567044" y="572875"/>
                    <a:pt x="3748019" y="706225"/>
                    <a:pt x="3778499" y="900535"/>
                  </a:cubicBezTo>
                  <a:lnTo>
                    <a:pt x="3782309" y="925300"/>
                  </a:lnTo>
                  <a:lnTo>
                    <a:pt x="3416549" y="982450"/>
                  </a:lnTo>
                  <a:lnTo>
                    <a:pt x="3325109" y="614785"/>
                  </a:lnTo>
                  <a:cubicBezTo>
                    <a:pt x="3342254" y="609070"/>
                    <a:pt x="3357494" y="605260"/>
                    <a:pt x="3372734" y="603355"/>
                  </a:cubicBezTo>
                  <a:close/>
                  <a:moveTo>
                    <a:pt x="3126989" y="618595"/>
                  </a:moveTo>
                  <a:cubicBezTo>
                    <a:pt x="3104129" y="639550"/>
                    <a:pt x="3081269" y="662410"/>
                    <a:pt x="3062219" y="689080"/>
                  </a:cubicBezTo>
                  <a:lnTo>
                    <a:pt x="3052694" y="630025"/>
                  </a:lnTo>
                  <a:close/>
                  <a:moveTo>
                    <a:pt x="1982084" y="652885"/>
                  </a:moveTo>
                  <a:cubicBezTo>
                    <a:pt x="1940174" y="389995"/>
                    <a:pt x="2119244" y="140440"/>
                    <a:pt x="2384039" y="98530"/>
                  </a:cubicBezTo>
                  <a:cubicBezTo>
                    <a:pt x="2648834" y="56620"/>
                    <a:pt x="2896484" y="235690"/>
                    <a:pt x="2938394" y="500485"/>
                  </a:cubicBezTo>
                  <a:lnTo>
                    <a:pt x="2938394" y="504295"/>
                  </a:lnTo>
                  <a:lnTo>
                    <a:pt x="2946014" y="551920"/>
                  </a:lnTo>
                  <a:lnTo>
                    <a:pt x="1989704" y="700510"/>
                  </a:lnTo>
                  <a:close/>
                  <a:moveTo>
                    <a:pt x="1736339" y="835765"/>
                  </a:moveTo>
                  <a:lnTo>
                    <a:pt x="1909694" y="809095"/>
                  </a:lnTo>
                  <a:lnTo>
                    <a:pt x="1932554" y="951970"/>
                  </a:lnTo>
                  <a:cubicBezTo>
                    <a:pt x="1942079" y="1014835"/>
                    <a:pt x="2035424" y="999595"/>
                    <a:pt x="2025899" y="936730"/>
                  </a:cubicBezTo>
                  <a:lnTo>
                    <a:pt x="2003039" y="793855"/>
                  </a:lnTo>
                  <a:lnTo>
                    <a:pt x="2959349" y="645265"/>
                  </a:lnTo>
                  <a:lnTo>
                    <a:pt x="2982209" y="788140"/>
                  </a:lnTo>
                  <a:cubicBezTo>
                    <a:pt x="2984114" y="799570"/>
                    <a:pt x="2989829" y="809095"/>
                    <a:pt x="2999354" y="816715"/>
                  </a:cubicBezTo>
                  <a:cubicBezTo>
                    <a:pt x="2976494" y="883390"/>
                    <a:pt x="2970779" y="955780"/>
                    <a:pt x="2982209" y="1026265"/>
                  </a:cubicBezTo>
                  <a:lnTo>
                    <a:pt x="2986019" y="1051030"/>
                  </a:lnTo>
                  <a:lnTo>
                    <a:pt x="2866004" y="1070080"/>
                  </a:lnTo>
                  <a:cubicBezTo>
                    <a:pt x="2822189" y="1077700"/>
                    <a:pt x="2789804" y="1115800"/>
                    <a:pt x="2791709" y="1161520"/>
                  </a:cubicBezTo>
                  <a:lnTo>
                    <a:pt x="2795519" y="1226290"/>
                  </a:lnTo>
                  <a:lnTo>
                    <a:pt x="1759199" y="1254865"/>
                  </a:lnTo>
                  <a:lnTo>
                    <a:pt x="1732529" y="839575"/>
                  </a:lnTo>
                  <a:cubicBezTo>
                    <a:pt x="1732529" y="837670"/>
                    <a:pt x="1734434" y="835765"/>
                    <a:pt x="1736339" y="835765"/>
                  </a:cubicBezTo>
                  <a:close/>
                  <a:moveTo>
                    <a:pt x="1709669" y="1963525"/>
                  </a:moveTo>
                  <a:lnTo>
                    <a:pt x="1444874" y="1355830"/>
                  </a:lnTo>
                  <a:lnTo>
                    <a:pt x="1669664" y="1350115"/>
                  </a:lnTo>
                  <a:close/>
                  <a:moveTo>
                    <a:pt x="1342004" y="1359640"/>
                  </a:moveTo>
                  <a:lnTo>
                    <a:pt x="1726814" y="2245466"/>
                  </a:lnTo>
                  <a:lnTo>
                    <a:pt x="1761104" y="2763625"/>
                  </a:lnTo>
                  <a:cubicBezTo>
                    <a:pt x="1764914" y="2847445"/>
                    <a:pt x="1835399" y="2912216"/>
                    <a:pt x="1919219" y="2908406"/>
                  </a:cubicBezTo>
                  <a:cubicBezTo>
                    <a:pt x="1924934" y="2908406"/>
                    <a:pt x="1930649" y="2908406"/>
                    <a:pt x="1936364" y="2906500"/>
                  </a:cubicBezTo>
                  <a:lnTo>
                    <a:pt x="2010659" y="2895070"/>
                  </a:lnTo>
                  <a:lnTo>
                    <a:pt x="2043044" y="2971270"/>
                  </a:lnTo>
                  <a:lnTo>
                    <a:pt x="1943984" y="2988416"/>
                  </a:lnTo>
                  <a:cubicBezTo>
                    <a:pt x="1829684" y="3007466"/>
                    <a:pt x="1717289" y="2946506"/>
                    <a:pt x="1669664" y="2839825"/>
                  </a:cubicBezTo>
                  <a:lnTo>
                    <a:pt x="1031489" y="1367260"/>
                  </a:lnTo>
                  <a:close/>
                  <a:moveTo>
                    <a:pt x="176144" y="658600"/>
                  </a:moveTo>
                  <a:lnTo>
                    <a:pt x="738119" y="711940"/>
                  </a:lnTo>
                  <a:cubicBezTo>
                    <a:pt x="778124" y="715750"/>
                    <a:pt x="808604" y="751945"/>
                    <a:pt x="804794" y="791950"/>
                  </a:cubicBezTo>
                  <a:cubicBezTo>
                    <a:pt x="800984" y="831955"/>
                    <a:pt x="764789" y="862435"/>
                    <a:pt x="724784" y="858625"/>
                  </a:cubicBezTo>
                  <a:lnTo>
                    <a:pt x="162809" y="807190"/>
                  </a:lnTo>
                  <a:cubicBezTo>
                    <a:pt x="122804" y="803380"/>
                    <a:pt x="92324" y="767185"/>
                    <a:pt x="96134" y="725275"/>
                  </a:cubicBezTo>
                  <a:cubicBezTo>
                    <a:pt x="99944" y="685270"/>
                    <a:pt x="136139" y="654790"/>
                    <a:pt x="176144" y="658600"/>
                  </a:cubicBezTo>
                  <a:close/>
                </a:path>
              </a:pathLst>
            </a:custGeom>
            <a:grpFill/>
            <a:ln w="15875" cap="rnd" cmpd="tri">
              <a:noFill/>
              <a:prstDash val="solid"/>
              <a:round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txBody>
            <a:bodyPr rtlCol="0" anchor="ctr"/>
            <a:lstStyle/>
            <a:p>
              <a:pPr marL="0" algn="l" defTabSz="914400" rtl="0" eaLnBrk="1" latinLnBrk="0" hangingPunct="1"/>
              <a:endParaRPr lang="en-SA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E858001F-177D-1843-AB88-5B9E2E7793AB}"/>
                </a:ext>
              </a:extLst>
            </p:cNvPr>
            <p:cNvSpPr/>
            <p:nvPr/>
          </p:nvSpPr>
          <p:spPr>
            <a:xfrm>
              <a:off x="5566409" y="5194934"/>
              <a:ext cx="331470" cy="331470"/>
            </a:xfrm>
            <a:custGeom>
              <a:avLst/>
              <a:gdLst>
                <a:gd name="connsiteX0" fmla="*/ 165735 w 331470"/>
                <a:gd name="connsiteY0" fmla="*/ 331470 h 331470"/>
                <a:gd name="connsiteX1" fmla="*/ 331470 w 331470"/>
                <a:gd name="connsiteY1" fmla="*/ 165735 h 331470"/>
                <a:gd name="connsiteX2" fmla="*/ 165735 w 331470"/>
                <a:gd name="connsiteY2" fmla="*/ 0 h 331470"/>
                <a:gd name="connsiteX3" fmla="*/ 0 w 331470"/>
                <a:gd name="connsiteY3" fmla="*/ 165735 h 331470"/>
                <a:gd name="connsiteX4" fmla="*/ 165735 w 331470"/>
                <a:gd name="connsiteY4" fmla="*/ 331470 h 331470"/>
                <a:gd name="connsiteX5" fmla="*/ 165735 w 331470"/>
                <a:gd name="connsiteY5" fmla="*/ 95250 h 331470"/>
                <a:gd name="connsiteX6" fmla="*/ 236220 w 331470"/>
                <a:gd name="connsiteY6" fmla="*/ 165735 h 331470"/>
                <a:gd name="connsiteX7" fmla="*/ 165735 w 331470"/>
                <a:gd name="connsiteY7" fmla="*/ 236220 h 331470"/>
                <a:gd name="connsiteX8" fmla="*/ 95250 w 331470"/>
                <a:gd name="connsiteY8" fmla="*/ 165735 h 331470"/>
                <a:gd name="connsiteX9" fmla="*/ 165735 w 331470"/>
                <a:gd name="connsiteY9" fmla="*/ 95250 h 33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70" h="331470">
                  <a:moveTo>
                    <a:pt x="165735" y="331470"/>
                  </a:moveTo>
                  <a:cubicBezTo>
                    <a:pt x="257175" y="331470"/>
                    <a:pt x="331470" y="257175"/>
                    <a:pt x="331470" y="165735"/>
                  </a:cubicBezTo>
                  <a:cubicBezTo>
                    <a:pt x="331470" y="74295"/>
                    <a:pt x="257175" y="0"/>
                    <a:pt x="165735" y="0"/>
                  </a:cubicBezTo>
                  <a:cubicBezTo>
                    <a:pt x="74295" y="0"/>
                    <a:pt x="0" y="74295"/>
                    <a:pt x="0" y="165735"/>
                  </a:cubicBezTo>
                  <a:cubicBezTo>
                    <a:pt x="0" y="257175"/>
                    <a:pt x="74295" y="331470"/>
                    <a:pt x="165735" y="331470"/>
                  </a:cubicBezTo>
                  <a:close/>
                  <a:moveTo>
                    <a:pt x="165735" y="95250"/>
                  </a:moveTo>
                  <a:cubicBezTo>
                    <a:pt x="205740" y="95250"/>
                    <a:pt x="236220" y="127635"/>
                    <a:pt x="236220" y="165735"/>
                  </a:cubicBezTo>
                  <a:cubicBezTo>
                    <a:pt x="236220" y="203835"/>
                    <a:pt x="203835" y="236220"/>
                    <a:pt x="165735" y="236220"/>
                  </a:cubicBezTo>
                  <a:cubicBezTo>
                    <a:pt x="125730" y="236220"/>
                    <a:pt x="95250" y="203835"/>
                    <a:pt x="95250" y="165735"/>
                  </a:cubicBezTo>
                  <a:cubicBezTo>
                    <a:pt x="95250" y="125730"/>
                    <a:pt x="127635" y="95250"/>
                    <a:pt x="165735" y="95250"/>
                  </a:cubicBezTo>
                  <a:close/>
                </a:path>
              </a:pathLst>
            </a:custGeom>
            <a:grpFill/>
            <a:ln w="15875" cap="rnd" cmpd="tri">
              <a:noFill/>
              <a:prstDash val="solid"/>
              <a:round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txBody>
            <a:bodyPr rtlCol="0" anchor="ctr"/>
            <a:lstStyle/>
            <a:p>
              <a:pPr marL="0" algn="r" defTabSz="914400" rtl="1" eaLnBrk="1" latinLnBrk="0" hangingPunct="1"/>
              <a:endParaRPr lang="en-SA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6FD77E62-B8D3-B442-AD73-9A7899A51253}"/>
                </a:ext>
              </a:extLst>
            </p:cNvPr>
            <p:cNvSpPr/>
            <p:nvPr/>
          </p:nvSpPr>
          <p:spPr>
            <a:xfrm>
              <a:off x="7193280" y="5194934"/>
              <a:ext cx="331469" cy="331470"/>
            </a:xfrm>
            <a:custGeom>
              <a:avLst/>
              <a:gdLst>
                <a:gd name="connsiteX0" fmla="*/ 165735 w 331469"/>
                <a:gd name="connsiteY0" fmla="*/ 331470 h 331470"/>
                <a:gd name="connsiteX1" fmla="*/ 331470 w 331469"/>
                <a:gd name="connsiteY1" fmla="*/ 165735 h 331470"/>
                <a:gd name="connsiteX2" fmla="*/ 165735 w 331469"/>
                <a:gd name="connsiteY2" fmla="*/ 0 h 331470"/>
                <a:gd name="connsiteX3" fmla="*/ 0 w 331469"/>
                <a:gd name="connsiteY3" fmla="*/ 165735 h 331470"/>
                <a:gd name="connsiteX4" fmla="*/ 165735 w 331469"/>
                <a:gd name="connsiteY4" fmla="*/ 331470 h 331470"/>
                <a:gd name="connsiteX5" fmla="*/ 165735 w 331469"/>
                <a:gd name="connsiteY5" fmla="*/ 95250 h 331470"/>
                <a:gd name="connsiteX6" fmla="*/ 236220 w 331469"/>
                <a:gd name="connsiteY6" fmla="*/ 165735 h 331470"/>
                <a:gd name="connsiteX7" fmla="*/ 165735 w 331469"/>
                <a:gd name="connsiteY7" fmla="*/ 236220 h 331470"/>
                <a:gd name="connsiteX8" fmla="*/ 95250 w 331469"/>
                <a:gd name="connsiteY8" fmla="*/ 165735 h 331470"/>
                <a:gd name="connsiteX9" fmla="*/ 165735 w 331469"/>
                <a:gd name="connsiteY9" fmla="*/ 95250 h 33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9" h="331470">
                  <a:moveTo>
                    <a:pt x="165735" y="331470"/>
                  </a:moveTo>
                  <a:cubicBezTo>
                    <a:pt x="257175" y="331470"/>
                    <a:pt x="331470" y="257175"/>
                    <a:pt x="331470" y="165735"/>
                  </a:cubicBezTo>
                  <a:cubicBezTo>
                    <a:pt x="331470" y="74295"/>
                    <a:pt x="257175" y="0"/>
                    <a:pt x="165735" y="0"/>
                  </a:cubicBezTo>
                  <a:cubicBezTo>
                    <a:pt x="74295" y="0"/>
                    <a:pt x="0" y="74295"/>
                    <a:pt x="0" y="165735"/>
                  </a:cubicBezTo>
                  <a:cubicBezTo>
                    <a:pt x="0" y="257175"/>
                    <a:pt x="74295" y="331470"/>
                    <a:pt x="165735" y="331470"/>
                  </a:cubicBezTo>
                  <a:close/>
                  <a:moveTo>
                    <a:pt x="165735" y="95250"/>
                  </a:moveTo>
                  <a:cubicBezTo>
                    <a:pt x="205740" y="95250"/>
                    <a:pt x="236220" y="127635"/>
                    <a:pt x="236220" y="165735"/>
                  </a:cubicBezTo>
                  <a:cubicBezTo>
                    <a:pt x="236220" y="205740"/>
                    <a:pt x="203835" y="236220"/>
                    <a:pt x="165735" y="236220"/>
                  </a:cubicBezTo>
                  <a:cubicBezTo>
                    <a:pt x="125730" y="236220"/>
                    <a:pt x="95250" y="203835"/>
                    <a:pt x="95250" y="165735"/>
                  </a:cubicBezTo>
                  <a:cubicBezTo>
                    <a:pt x="95250" y="125730"/>
                    <a:pt x="127635" y="95250"/>
                    <a:pt x="165735" y="95250"/>
                  </a:cubicBezTo>
                  <a:close/>
                </a:path>
              </a:pathLst>
            </a:custGeom>
            <a:grpFill/>
            <a:ln w="15875" cap="rnd" cmpd="tri">
              <a:noFill/>
              <a:prstDash val="solid"/>
              <a:round/>
            </a:ln>
            <a:scene3d>
              <a:camera prst="orthographicFront"/>
              <a:lightRig rig="threePt" dir="t"/>
            </a:scene3d>
            <a:sp3d>
              <a:bevelT w="139700" prst="cross"/>
            </a:sp3d>
          </p:spPr>
          <p:txBody>
            <a:bodyPr rtlCol="0" anchor="ctr"/>
            <a:lstStyle/>
            <a:p>
              <a:pPr marL="0" algn="l" defTabSz="914400" rtl="0" eaLnBrk="1" latinLnBrk="0" hangingPunct="1"/>
              <a:endParaRPr lang="en-SA"/>
            </a:p>
          </p:txBody>
        </p:sp>
      </p:grpSp>
      <p:sp>
        <p:nvSpPr>
          <p:cNvPr id="26" name="4-Point Star 25">
            <a:extLst>
              <a:ext uri="{FF2B5EF4-FFF2-40B4-BE49-F238E27FC236}">
                <a16:creationId xmlns:a16="http://schemas.microsoft.com/office/drawing/2014/main" id="{9EBC50CE-6539-1E49-A280-9F6805DD06B9}"/>
              </a:ext>
            </a:extLst>
          </p:cNvPr>
          <p:cNvSpPr/>
          <p:nvPr/>
        </p:nvSpPr>
        <p:spPr>
          <a:xfrm rot="1109881">
            <a:off x="4966722" y="395324"/>
            <a:ext cx="293231" cy="309575"/>
          </a:xfrm>
          <a:prstGeom prst="star4">
            <a:avLst/>
          </a:prstGeom>
          <a:gradFill flip="none" rotWithShape="1">
            <a:gsLst>
              <a:gs pos="59000">
                <a:srgbClr val="202D45"/>
              </a:gs>
              <a:gs pos="85000">
                <a:srgbClr val="272640"/>
              </a:gs>
              <a:gs pos="67000">
                <a:srgbClr val="0F5A60"/>
              </a:gs>
              <a:gs pos="17000">
                <a:srgbClr val="312244"/>
              </a:gs>
              <a:gs pos="94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5875" cap="rnd" cmpd="tri">
            <a:noFill/>
            <a:prstDash val="solid"/>
            <a:round/>
          </a:ln>
          <a:effectLst/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SA"/>
          </a:p>
        </p:txBody>
      </p:sp>
      <p:sp>
        <p:nvSpPr>
          <p:cNvPr id="27" name="4-Point Star 26">
            <a:extLst>
              <a:ext uri="{FF2B5EF4-FFF2-40B4-BE49-F238E27FC236}">
                <a16:creationId xmlns:a16="http://schemas.microsoft.com/office/drawing/2014/main" id="{69031C83-DE25-5747-86C5-A87D96C1B31C}"/>
              </a:ext>
            </a:extLst>
          </p:cNvPr>
          <p:cNvSpPr/>
          <p:nvPr/>
        </p:nvSpPr>
        <p:spPr>
          <a:xfrm rot="1081971">
            <a:off x="5146342" y="1050283"/>
            <a:ext cx="236366" cy="250731"/>
          </a:xfrm>
          <a:prstGeom prst="star4">
            <a:avLst/>
          </a:prstGeom>
          <a:gradFill flip="none" rotWithShape="1">
            <a:gsLst>
              <a:gs pos="59000">
                <a:srgbClr val="202D45"/>
              </a:gs>
              <a:gs pos="85000">
                <a:srgbClr val="272640"/>
              </a:gs>
              <a:gs pos="67000">
                <a:srgbClr val="0F5A60"/>
              </a:gs>
              <a:gs pos="17000">
                <a:srgbClr val="312244"/>
              </a:gs>
              <a:gs pos="94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5875" cap="rnd" cmpd="tri">
            <a:noFill/>
            <a:prstDash val="solid"/>
            <a:round/>
          </a:ln>
          <a:effectLst/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SA" sz="6600" b="1">
              <a:latin typeface="Baskerville Old Face" panose="02020602080505020303" pitchFamily="18" charset="77"/>
              <a:ea typeface="Baskerville" panose="02020502070401020303" pitchFamily="18" charset="0"/>
              <a:cs typeface="APPLE CHANCERY" panose="03020702040506060504" pitchFamily="66" charset="-79"/>
            </a:endParaRPr>
          </a:p>
        </p:txBody>
      </p:sp>
      <p:sp>
        <p:nvSpPr>
          <p:cNvPr id="30" name="4-Point Star 29">
            <a:extLst>
              <a:ext uri="{FF2B5EF4-FFF2-40B4-BE49-F238E27FC236}">
                <a16:creationId xmlns:a16="http://schemas.microsoft.com/office/drawing/2014/main" id="{AF88A9E3-0534-274B-A5F0-8051AFE96A39}"/>
              </a:ext>
            </a:extLst>
          </p:cNvPr>
          <p:cNvSpPr/>
          <p:nvPr/>
        </p:nvSpPr>
        <p:spPr>
          <a:xfrm rot="1212058">
            <a:off x="5576691" y="759220"/>
            <a:ext cx="306518" cy="299170"/>
          </a:xfrm>
          <a:prstGeom prst="star4">
            <a:avLst>
              <a:gd name="adj" fmla="val 11946"/>
            </a:avLst>
          </a:prstGeom>
          <a:gradFill flip="none" rotWithShape="1">
            <a:gsLst>
              <a:gs pos="59000">
                <a:srgbClr val="202D45"/>
              </a:gs>
              <a:gs pos="85000">
                <a:srgbClr val="272640"/>
              </a:gs>
              <a:gs pos="67000">
                <a:srgbClr val="0F5A60"/>
              </a:gs>
              <a:gs pos="17000">
                <a:srgbClr val="312244"/>
              </a:gs>
              <a:gs pos="94000">
                <a:schemeClr val="accent1">
                  <a:tint val="23500"/>
                  <a:satMod val="1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5875" cap="rnd" cmpd="tri">
            <a:noFill/>
            <a:prstDash val="solid"/>
            <a:round/>
          </a:ln>
          <a:effectLst/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SA" sz="6600" b="1">
              <a:latin typeface="Baskerville Old Face" panose="02020602080505020303" pitchFamily="18" charset="77"/>
              <a:ea typeface="Baskerville" panose="02020502070401020303" pitchFamily="18" charset="0"/>
              <a:cs typeface="APPLE CHANCERY" panose="03020702040506060504" pitchFamily="66" charset="-79"/>
            </a:endParaRPr>
          </a:p>
        </p:txBody>
      </p:sp>
      <p:sp>
        <p:nvSpPr>
          <p:cNvPr id="31" name="4-Point Star 30">
            <a:extLst>
              <a:ext uri="{FF2B5EF4-FFF2-40B4-BE49-F238E27FC236}">
                <a16:creationId xmlns:a16="http://schemas.microsoft.com/office/drawing/2014/main" id="{A5BF3CC8-0855-5B4E-A822-F6D51B6C7C2E}"/>
              </a:ext>
            </a:extLst>
          </p:cNvPr>
          <p:cNvSpPr/>
          <p:nvPr/>
        </p:nvSpPr>
        <p:spPr>
          <a:xfrm rot="19756544">
            <a:off x="1456238" y="3147654"/>
            <a:ext cx="293231" cy="309575"/>
          </a:xfrm>
          <a:prstGeom prst="star4">
            <a:avLst/>
          </a:prstGeom>
          <a:gradFill flip="none" rotWithShape="1">
            <a:gsLst>
              <a:gs pos="59000">
                <a:srgbClr val="202D45"/>
              </a:gs>
              <a:gs pos="85000">
                <a:srgbClr val="272640"/>
              </a:gs>
              <a:gs pos="71000">
                <a:srgbClr val="0F5A60"/>
              </a:gs>
              <a:gs pos="21000">
                <a:srgbClr val="312244"/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5875" cap="rnd" cmpd="tri">
            <a:noFill/>
            <a:prstDash val="solid"/>
            <a:round/>
          </a:ln>
          <a:effectLst/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SA"/>
          </a:p>
        </p:txBody>
      </p:sp>
      <p:sp>
        <p:nvSpPr>
          <p:cNvPr id="32" name="4-Point Star 31">
            <a:extLst>
              <a:ext uri="{FF2B5EF4-FFF2-40B4-BE49-F238E27FC236}">
                <a16:creationId xmlns:a16="http://schemas.microsoft.com/office/drawing/2014/main" id="{76DC3CEB-9FBB-7E48-B6BE-2DD0318E8504}"/>
              </a:ext>
            </a:extLst>
          </p:cNvPr>
          <p:cNvSpPr/>
          <p:nvPr/>
        </p:nvSpPr>
        <p:spPr>
          <a:xfrm rot="20247444">
            <a:off x="2014482" y="3450661"/>
            <a:ext cx="236366" cy="250731"/>
          </a:xfrm>
          <a:prstGeom prst="star4">
            <a:avLst/>
          </a:prstGeom>
          <a:gradFill flip="none" rotWithShape="1">
            <a:gsLst>
              <a:gs pos="59000">
                <a:srgbClr val="202D45"/>
              </a:gs>
              <a:gs pos="85000">
                <a:srgbClr val="272640"/>
              </a:gs>
              <a:gs pos="71000">
                <a:srgbClr val="0F5A60"/>
              </a:gs>
              <a:gs pos="21000">
                <a:srgbClr val="312244"/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5875" cap="rnd" cmpd="tri">
            <a:noFill/>
            <a:prstDash val="solid"/>
            <a:round/>
          </a:ln>
          <a:effectLst/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SA"/>
          </a:p>
        </p:txBody>
      </p:sp>
      <p:sp>
        <p:nvSpPr>
          <p:cNvPr id="33" name="4-Point Star 32">
            <a:extLst>
              <a:ext uri="{FF2B5EF4-FFF2-40B4-BE49-F238E27FC236}">
                <a16:creationId xmlns:a16="http://schemas.microsoft.com/office/drawing/2014/main" id="{C9AEB727-D280-EE41-B3A3-D185A1DC262A}"/>
              </a:ext>
            </a:extLst>
          </p:cNvPr>
          <p:cNvSpPr/>
          <p:nvPr/>
        </p:nvSpPr>
        <p:spPr>
          <a:xfrm rot="19569537">
            <a:off x="1625397" y="3818592"/>
            <a:ext cx="306518" cy="299170"/>
          </a:xfrm>
          <a:prstGeom prst="star4">
            <a:avLst>
              <a:gd name="adj" fmla="val 11946"/>
            </a:avLst>
          </a:prstGeom>
          <a:gradFill flip="none" rotWithShape="1">
            <a:gsLst>
              <a:gs pos="59000">
                <a:srgbClr val="202D45"/>
              </a:gs>
              <a:gs pos="85000">
                <a:srgbClr val="272640"/>
              </a:gs>
              <a:gs pos="71000">
                <a:srgbClr val="0F5A60"/>
              </a:gs>
              <a:gs pos="21000">
                <a:srgbClr val="312244"/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5875" cap="rnd" cmpd="tri">
            <a:noFill/>
            <a:prstDash val="solid"/>
            <a:round/>
          </a:ln>
          <a:effectLst/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SA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BB60A33-21A1-6144-9AA9-4AFF8649D19E}"/>
              </a:ext>
            </a:extLst>
          </p:cNvPr>
          <p:cNvSpPr txBox="1"/>
          <p:nvPr/>
        </p:nvSpPr>
        <p:spPr>
          <a:xfrm>
            <a:off x="5995969" y="1505458"/>
            <a:ext cx="2299027" cy="11079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pPr marL="0" algn="r" defTabSz="914400" rtl="1" eaLnBrk="1" latinLnBrk="0" hangingPunct="1"/>
            <a:r>
              <a:rPr lang="en-US" sz="6600" b="1" i="1" spc="300" dirty="0">
                <a:gradFill flip="none" rotWithShape="1">
                  <a:gsLst>
                    <a:gs pos="0">
                      <a:srgbClr val="202D45"/>
                    </a:gs>
                    <a:gs pos="35000">
                      <a:srgbClr val="312244"/>
                    </a:gs>
                    <a:gs pos="75000">
                      <a:srgbClr val="126465"/>
                    </a:gs>
                    <a:gs pos="100000">
                      <a:srgbClr val="0F5A6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Tw Cen MT" panose="020B0602020104020603" pitchFamily="34" charset="77"/>
                <a:ea typeface="HGGothicE" panose="020B0909000000000000" pitchFamily="49" charset="-128"/>
                <a:cs typeface="Brush Script MT" panose="03060802040406070304" pitchFamily="66" charset="-122"/>
              </a:rPr>
              <a:t>World</a:t>
            </a:r>
            <a:endParaRPr lang="en-SA" sz="6600" b="1" i="1" spc="300" dirty="0">
              <a:gradFill flip="none" rotWithShape="1">
                <a:gsLst>
                  <a:gs pos="0">
                    <a:srgbClr val="202D45"/>
                  </a:gs>
                  <a:gs pos="35000">
                    <a:srgbClr val="312244"/>
                  </a:gs>
                  <a:gs pos="75000">
                    <a:srgbClr val="126465"/>
                  </a:gs>
                  <a:gs pos="100000">
                    <a:srgbClr val="0F5A60"/>
                  </a:gs>
                </a:gsLst>
                <a:path path="circle">
                  <a:fillToRect l="50000" t="50000" r="50000" b="50000"/>
                </a:path>
                <a:tileRect/>
              </a:gradFill>
              <a:effectLst/>
              <a:latin typeface="Tw Cen MT" panose="020B0602020104020603" pitchFamily="34" charset="77"/>
              <a:ea typeface="HGGothicE" panose="020B0909000000000000" pitchFamily="49" charset="-128"/>
              <a:cs typeface="Brush Script MT" panose="03060802040406070304" pitchFamily="66" charset="-122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92D4C79-7CC1-734B-B7B9-B68F475B4CAF}"/>
              </a:ext>
            </a:extLst>
          </p:cNvPr>
          <p:cNvSpPr txBox="1"/>
          <p:nvPr/>
        </p:nvSpPr>
        <p:spPr>
          <a:xfrm>
            <a:off x="7719246" y="2306559"/>
            <a:ext cx="1107996" cy="11079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6600" b="1" i="1" spc="300" dirty="0">
                <a:gradFill flip="none" rotWithShape="1">
                  <a:gsLst>
                    <a:gs pos="0">
                      <a:srgbClr val="202D45"/>
                    </a:gs>
                    <a:gs pos="35000">
                      <a:srgbClr val="312244"/>
                    </a:gs>
                    <a:gs pos="75000">
                      <a:srgbClr val="126465"/>
                    </a:gs>
                    <a:gs pos="100000">
                      <a:srgbClr val="0F5A6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Tw Cen MT" panose="020B0602020104020603" pitchFamily="34" charset="77"/>
                <a:ea typeface="HGGothicE" panose="020B0909000000000000" pitchFamily="49" charset="-128"/>
                <a:cs typeface="Brush Script MT" panose="03060802040406070304" pitchFamily="66" charset="-122"/>
              </a:rPr>
              <a:t>Of</a:t>
            </a:r>
            <a:endParaRPr lang="en-SA" sz="6600" b="1" i="1" spc="300" dirty="0">
              <a:gradFill flip="none" rotWithShape="1">
                <a:gsLst>
                  <a:gs pos="0">
                    <a:srgbClr val="202D45"/>
                  </a:gs>
                  <a:gs pos="35000">
                    <a:srgbClr val="312244"/>
                  </a:gs>
                  <a:gs pos="75000">
                    <a:srgbClr val="126465"/>
                  </a:gs>
                  <a:gs pos="100000">
                    <a:srgbClr val="0F5A60"/>
                  </a:gs>
                </a:gsLst>
                <a:path path="circle">
                  <a:fillToRect l="50000" t="50000" r="50000" b="50000"/>
                </a:path>
                <a:tileRect/>
              </a:gradFill>
              <a:effectLst/>
              <a:latin typeface="Tw Cen MT" panose="020B0602020104020603" pitchFamily="34" charset="77"/>
              <a:ea typeface="HGGothicE" panose="020B0909000000000000" pitchFamily="49" charset="-128"/>
              <a:cs typeface="Brush Script MT" panose="03060802040406070304" pitchFamily="66" charset="-122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CE4D4C4-89CE-AF4F-B30C-F591C108BF79}"/>
              </a:ext>
            </a:extLst>
          </p:cNvPr>
          <p:cNvSpPr txBox="1"/>
          <p:nvPr/>
        </p:nvSpPr>
        <p:spPr>
          <a:xfrm>
            <a:off x="8149813" y="3107660"/>
            <a:ext cx="3682418" cy="1107996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</a:bodyPr>
          <a:lstStyle/>
          <a:p>
            <a:r>
              <a:rPr lang="en-US" sz="6600" b="1" i="1" spc="300" dirty="0">
                <a:gradFill flip="none" rotWithShape="1">
                  <a:gsLst>
                    <a:gs pos="0">
                      <a:srgbClr val="202D45"/>
                    </a:gs>
                    <a:gs pos="35000">
                      <a:srgbClr val="312244"/>
                    </a:gs>
                    <a:gs pos="75000">
                      <a:srgbClr val="126465"/>
                    </a:gs>
                    <a:gs pos="100000">
                      <a:srgbClr val="0F5A6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latin typeface="Tw Cen MT" panose="020B0602020104020603" pitchFamily="34" charset="77"/>
                <a:ea typeface="HGGothicE" panose="020B0909000000000000" pitchFamily="49" charset="-128"/>
                <a:cs typeface="Brush Script MT" panose="03060802040406070304" pitchFamily="66" charset="-122"/>
              </a:rPr>
              <a:t>Boutiques</a:t>
            </a:r>
            <a:endParaRPr lang="en-SA" sz="6600" b="1" i="1" spc="300" dirty="0">
              <a:gradFill flip="none" rotWithShape="1">
                <a:gsLst>
                  <a:gs pos="0">
                    <a:srgbClr val="202D45"/>
                  </a:gs>
                  <a:gs pos="35000">
                    <a:srgbClr val="312244"/>
                  </a:gs>
                  <a:gs pos="75000">
                    <a:srgbClr val="126465"/>
                  </a:gs>
                  <a:gs pos="100000">
                    <a:srgbClr val="0F5A60"/>
                  </a:gs>
                </a:gsLst>
                <a:path path="circle">
                  <a:fillToRect l="50000" t="50000" r="50000" b="50000"/>
                </a:path>
                <a:tileRect/>
              </a:gradFill>
              <a:effectLst/>
              <a:latin typeface="Tw Cen MT" panose="020B0602020104020603" pitchFamily="34" charset="77"/>
              <a:ea typeface="HGGothicE" panose="020B0909000000000000" pitchFamily="49" charset="-128"/>
              <a:cs typeface="Brush Script MT" panose="03060802040406070304" pitchFamily="66" charset="-122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B2F5CB33-7E6C-FF41-AE8F-92E164E06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96784"/>
            <a:ext cx="12192000" cy="153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648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B0BDB5C-8EF2-684F-9B96-AF8A96C701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 contras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919046"/>
            <a:ext cx="8439038" cy="3569677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64614B-FB43-E54D-A64D-F6875F80267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2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</Words>
  <Application>Microsoft Macintosh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Baskerville Old Face</vt:lpstr>
      <vt:lpstr>Calibri</vt:lpstr>
      <vt:lpstr>Calibri Light</vt:lpstr>
      <vt:lpstr>Tw Cen MT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رهف علي سعيد آل المونس</dc:creator>
  <cp:lastModifiedBy>رهف علي سعيد آل المونس</cp:lastModifiedBy>
  <cp:revision>14</cp:revision>
  <dcterms:created xsi:type="dcterms:W3CDTF">2021-03-21T09:26:09Z</dcterms:created>
  <dcterms:modified xsi:type="dcterms:W3CDTF">2021-03-21T14:41:28Z</dcterms:modified>
</cp:coreProperties>
</file>

<file path=docProps/thumbnail.jpeg>
</file>